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5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72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slidesharecdn.com/templatesexceptionhandling-150413100302-conversion-gate01/95/templates-exception-handling-11-638.jpg?cb=1428919406" TargetMode="External"/><Relationship Id="rId3" Type="http://schemas.openxmlformats.org/officeDocument/2006/relationships/hyperlink" Target="https://www.geeksforgeeks.org/templates-cpp/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cplusplus.com/doc/oldtutorial/templat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avatpoint.com/cpp/images/cpp-templates.png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www.tutorialspoint.com/cplusplus/cpp_inheritance.htm" TargetMode="External"/><Relationship Id="rId10" Type="http://schemas.openxmlformats.org/officeDocument/2006/relationships/hyperlink" Target="https://starecat.com/content/wp-content/uploads/why-do-most-cpp-programmers-stop-after-one-child-because-multiple-inheritance-is-a-headache.jpg" TargetMode="External"/><Relationship Id="rId4" Type="http://schemas.openxmlformats.org/officeDocument/2006/relationships/hyperlink" Target="https://www.geeksforgeeks.org/inheritance-in-c/" TargetMode="Externa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33: </a:t>
            </a:r>
            <a:r>
              <a:rPr lang="en-US" b="1" dirty="0">
                <a:solidFill>
                  <a:schemeClr val="accent1"/>
                </a:solidFill>
              </a:rPr>
              <a:t>Templates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347" y="1149327"/>
            <a:ext cx="3893927" cy="43834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Template Functions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Template Classes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Inheritance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Multiple Inheritance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298" y="3792814"/>
            <a:ext cx="3893927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CPP: Templates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GfG: Templates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GfG: Inheritance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TP: C++ Inheritance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AB621BFE-8F35-B242-8457-E77044AA72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5853" y="1843151"/>
            <a:ext cx="1860867" cy="1087374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EFDFF89C-5E73-3F41-9E1E-11D3FCB44B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420" y="1418963"/>
            <a:ext cx="2322432" cy="1740004"/>
          </a:xfrm>
          <a:prstGeom prst="rect">
            <a:avLst/>
          </a:prstGeom>
        </p:spPr>
      </p:pic>
      <p:pic>
        <p:nvPicPr>
          <p:cNvPr id="4" name="Picture 3">
            <a:hlinkClick r:id="rId10"/>
            <a:extLst>
              <a:ext uri="{FF2B5EF4-FFF2-40B4-BE49-F238E27FC236}">
                <a16:creationId xmlns:a16="http://schemas.microsoft.com/office/drawing/2014/main" id="{BCEEFBDE-0AB4-7940-B97F-34B36739A8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7228" y="3429000"/>
            <a:ext cx="2828925" cy="2828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7297</TotalTime>
  <Words>37</Words>
  <Application>Microsoft Macintosh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399</cp:revision>
  <dcterms:created xsi:type="dcterms:W3CDTF">2002-09-12T17:13:32Z</dcterms:created>
  <dcterms:modified xsi:type="dcterms:W3CDTF">2019-11-11T01:47:59Z</dcterms:modified>
</cp:coreProperties>
</file>