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tutorialspoint.com/cplusplus/cpp_constructor_destructor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n.differencebetween.net/wp-content/uploads/2018/03/Constructor-VERSUS-Destructor.jpg" TargetMode="External"/><Relationship Id="rId5" Type="http://schemas.openxmlformats.org/officeDocument/2006/relationships/hyperlink" Target="https://www.geeksforgeeks.org/constructors-c/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30: </a:t>
            </a:r>
            <a:r>
              <a:rPr lang="en-US" b="1" dirty="0">
                <a:solidFill>
                  <a:schemeClr val="accent1"/>
                </a:solidFill>
              </a:rPr>
              <a:t>Constructors, Destructors and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Memory Management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Constructors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Overloads (Brief)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Destructors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The New Operator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C++ Class Constructors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GfG</a:t>
            </a:r>
            <a:r>
              <a:rPr lang="en-US" sz="1800" b="1">
                <a:solidFill>
                  <a:schemeClr val="tx2"/>
                </a:solidFill>
                <a:hlinkClick r:id="rId5"/>
              </a:rPr>
              <a:t>: Constructors in C++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BFBC2B9D-7165-0943-86FB-2880F4250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050" y="1557337"/>
            <a:ext cx="3492500" cy="3835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7283</TotalTime>
  <Words>45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400</cp:revision>
  <dcterms:created xsi:type="dcterms:W3CDTF">2002-09-12T17:13:32Z</dcterms:created>
  <dcterms:modified xsi:type="dcterms:W3CDTF">2019-10-31T10:25:24Z</dcterms:modified>
</cp:coreProperties>
</file>