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27: 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7259</TotalTime>
  <Words>32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393</cp:revision>
  <dcterms:created xsi:type="dcterms:W3CDTF">2002-09-12T17:13:32Z</dcterms:created>
  <dcterms:modified xsi:type="dcterms:W3CDTF">2019-10-24T21:42:39Z</dcterms:modified>
</cp:coreProperties>
</file>