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223" autoAdjust="0"/>
    <p:restoredTop sz="94898" autoAdjust="0"/>
  </p:normalViewPr>
  <p:slideViewPr>
    <p:cSldViewPr snapToGrid="0">
      <p:cViewPr varScale="1">
        <p:scale>
          <a:sx n="117" d="100"/>
          <a:sy n="117" d="100"/>
        </p:scale>
        <p:origin x="2920" y="168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scope_rules.htm" TargetMode="External"/><Relationship Id="rId7" Type="http://schemas.openxmlformats.org/officeDocument/2006/relationships/hyperlink" Target="https://image.slidesharecdn.com/lecture6-csp-170130123333/95/lecture6-functions-in-c-30-638.jpg?cb=1485779876" TargetMode="External"/><Relationship Id="rId2" Type="http://schemas.openxmlformats.org/officeDocument/2006/relationships/hyperlink" Target="https://en.cppreference.com/w/c/language/scop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geeksforgeeks.org/wp-content/uploads/Variable-scope-in-C.png" TargetMode="External"/><Relationship Id="rId4" Type="http://schemas.openxmlformats.org/officeDocument/2006/relationships/hyperlink" Target="https://www.tutorialspoint.com/cprogramming/c_function_call_by_referenc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22: Scope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Global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Include Files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Variable 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CPP: Scope Rules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Scope Rules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TP: Call by Reference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3423B24-F958-8349-8C34-D8586C6B0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91" y="1266278"/>
            <a:ext cx="3048135" cy="2196450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64EAC0EA-44B1-C345-9CA1-509949C5F1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27" b="12586"/>
          <a:stretch/>
        </p:blipFill>
        <p:spPr>
          <a:xfrm>
            <a:off x="698291" y="3597639"/>
            <a:ext cx="3762584" cy="2653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34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2019-10-16T12:05:45Z</dcterms:modified>
</cp:coreProperties>
</file>