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170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ytoprogram.com/images/do-while-loop.jpg" TargetMode="External"/><Relationship Id="rId3" Type="http://schemas.openxmlformats.org/officeDocument/2006/relationships/hyperlink" Target="https://www.tutorialspoint.com/cprogramming/c_while_loop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c_for_loop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cprogramming/images/cpp_while_loop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programiz.com/c-programming/c-do-while-loops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19: Control Flow – For Loops and While Loops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Simple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While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Breaking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More Advanced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Termination Strategies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For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While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PGZ: C Programming While Loops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2" name="Picture 1">
            <a:hlinkClick r:id="rId6"/>
            <a:extLst>
              <a:ext uri="{FF2B5EF4-FFF2-40B4-BE49-F238E27FC236}">
                <a16:creationId xmlns:a16="http://schemas.microsoft.com/office/drawing/2014/main" id="{66448807-CF2C-0040-A3B2-7EC4586DC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2505" y="1286448"/>
            <a:ext cx="1615387" cy="2494875"/>
          </a:xfrm>
          <a:prstGeom prst="rect">
            <a:avLst/>
          </a:prstGeom>
        </p:spPr>
      </p:pic>
      <p:pic>
        <p:nvPicPr>
          <p:cNvPr id="3" name="Picture 2">
            <a:hlinkClick r:id="rId8"/>
            <a:extLst>
              <a:ext uri="{FF2B5EF4-FFF2-40B4-BE49-F238E27FC236}">
                <a16:creationId xmlns:a16="http://schemas.microsoft.com/office/drawing/2014/main" id="{1F7F521E-F17D-4C4E-94F3-A6634E7155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300" y="4171990"/>
            <a:ext cx="3329799" cy="20655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7214</TotalTime>
  <Words>45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403</cp:revision>
  <dcterms:created xsi:type="dcterms:W3CDTF">2002-09-12T17:13:32Z</dcterms:created>
  <dcterms:modified xsi:type="dcterms:W3CDTF">2019-10-09T11:50:51Z</dcterms:modified>
</cp:coreProperties>
</file>