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fsu.edu/~myers/c++/notes/c_io.html" TargetMode="External"/><Relationship Id="rId7" Type="http://schemas.openxmlformats.org/officeDocument/2006/relationships/hyperlink" Target="http://www.trytoprogram.com/images/c-formatted-input-output-function.jpg" TargetMode="External"/><Relationship Id="rId2" Type="http://schemas.openxmlformats.org/officeDocument/2006/relationships/hyperlink" Target="https://www.c-sharpcorner.com/UploadFile/a5f59f/using-formatted-io-input-output-functions-with-example-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1.bp.blogspot.com/-t798dhAIaRU/TrGSudAzTjI/AAAAAAAAAHw/RLfO_g-FkTw/s1600/Console+I+O+Functions+in+C+programming+language.bmp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45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2019-10-02T20:28:57Z</dcterms:modified>
</cp:coreProperties>
</file>