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plusplus/cpp_dynamic_memory.htm" TargetMode="External"/><Relationship Id="rId7" Type="http://schemas.openxmlformats.org/officeDocument/2006/relationships/hyperlink" Target="https://www.thecrazyprogrammer.com/wp-content/uploads/2017/05/Null-Pointer.png" TargetMode="External"/><Relationship Id="rId2" Type="http://schemas.openxmlformats.org/officeDocument/2006/relationships/hyperlink" Target="http://www.cplusplus.com/doc/tutorial/dynami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www.dyclassroom.com/image/topic/c/type-conversion/type-conversion.jpg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16: Casting and Type Conversions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Type Checking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Numeric Data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Void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Memory Allocation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Type Casting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FT: Void Pointers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2627E20F-F22D-E545-B554-8400B4ED97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132" y="1266278"/>
            <a:ext cx="2498517" cy="2414058"/>
          </a:xfrm>
          <a:prstGeom prst="rect">
            <a:avLst/>
          </a:prstGeom>
        </p:spPr>
      </p:pic>
      <p:pic>
        <p:nvPicPr>
          <p:cNvPr id="7" name="Picture 6">
            <a:hlinkClick r:id="rId7"/>
            <a:extLst>
              <a:ext uri="{FF2B5EF4-FFF2-40B4-BE49-F238E27FC236}">
                <a16:creationId xmlns:a16="http://schemas.microsoft.com/office/drawing/2014/main" id="{9A1F996F-D8FB-F948-A482-89C201C579B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38" y="3877306"/>
            <a:ext cx="3430145" cy="26549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7106</TotalTime>
  <Words>29</Words>
  <Application>Microsoft Macintosh PowerPoint</Application>
  <PresentationFormat>Letter Paper (8.5x11 in)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397</cp:revision>
  <dcterms:created xsi:type="dcterms:W3CDTF">2002-09-12T17:13:32Z</dcterms:created>
  <dcterms:modified xsi:type="dcterms:W3CDTF">2019-10-02T00:32:53Z</dcterms:modified>
</cp:coreProperties>
</file>