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12: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Make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45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2019-09-23T04:33:15Z</dcterms:modified>
</cp:coreProperties>
</file>