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CProgrammingLanguage2ndEditionByBrianW.KernighanDennisM.Ritchie" TargetMode="External"/><Relationship Id="rId2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Linux Commands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 Compilation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Precision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Operators (Numeric, Logical, Bitwise)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and Order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File 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K&amp;R: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Chapter</a:t>
            </a: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 1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7227</TotalTime>
  <Words>53</Words>
  <Application>Microsoft Macintosh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2019-10-02T00:33:31Z</dcterms:modified>
</cp:coreProperties>
</file>