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60" autoAdjust="0"/>
    <p:restoredTop sz="95070" autoAdjust="0"/>
  </p:normalViewPr>
  <p:slideViewPr>
    <p:cSldViewPr snapToGrid="0">
      <p:cViewPr varScale="1">
        <p:scale>
          <a:sx n="88" d="100"/>
          <a:sy n="88" d="100"/>
        </p:scale>
        <p:origin x="1568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6" name="Text Box 8">
            <a:extLst>
              <a:ext uri="{FF2B5EF4-FFF2-40B4-BE49-F238E27FC236}">
                <a16:creationId xmlns:a16="http://schemas.microsoft.com/office/drawing/2014/main" id="{52EF37C0-1A09-7E44-9B92-53AF6F6EF4BC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63248" y="186937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09,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cppreference.com/w/c/language/operator_precedence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s://en.wikipedia.org/wiki/Order_of_operation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crypted-tbn0.gstatic.com/images?q=tbn:ANd9GcTkVVbP0SqiN_X5vAdNibo3CAiDAVolLK-lxIdED5cHTfWUQvnU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s://i.ytimg.com/vi/3ZFDQcgLD04/maxresdefault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09</a:t>
            </a:r>
            <a:r>
              <a:rPr lang="en-US" b="1">
                <a:solidFill>
                  <a:schemeClr val="accent1"/>
                </a:solidFill>
              </a:rPr>
              <a:t>: Operator </a:t>
            </a:r>
            <a:r>
              <a:rPr lang="en-US" b="1" dirty="0">
                <a:solidFill>
                  <a:schemeClr val="accent1"/>
                </a:solidFill>
              </a:rPr>
              <a:t>Precedence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149327"/>
            <a:ext cx="4305690" cy="274811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Compound Expressions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C Operator Precedence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Function Calls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Logical Operators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Application to Conditionals (if/else)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2"/>
              </a:rPr>
              <a:t>Wiki: Order of Operations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  <a:hlinkClick r:id="rId3"/>
              </a:rPr>
              <a:t>CPP: C Operator Precedence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53895D54-5514-C748-8E0C-AAC35A767D5A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79786" y="1171079"/>
            <a:ext cx="2563939" cy="2181893"/>
          </a:xfrm>
          <a:prstGeom prst="rect">
            <a:avLst/>
          </a:prstGeom>
        </p:spPr>
      </p:pic>
      <p:pic>
        <p:nvPicPr>
          <p:cNvPr id="4" name="Picture 3">
            <a:hlinkClick r:id="rId6"/>
            <a:extLst>
              <a:ext uri="{FF2B5EF4-FFF2-40B4-BE49-F238E27FC236}">
                <a16:creationId xmlns:a16="http://schemas.microsoft.com/office/drawing/2014/main" id="{1DD6ABBB-7914-6E44-A069-03BC50369185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2045" y="3466432"/>
            <a:ext cx="3059422" cy="289084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7037</TotalTime>
  <Words>36</Words>
  <Application>Microsoft Macintosh PowerPoint</Application>
  <PresentationFormat>Letter Paper (8.5x11 in)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382</cp:revision>
  <dcterms:created xsi:type="dcterms:W3CDTF">2002-09-12T17:13:32Z</dcterms:created>
  <dcterms:modified xsi:type="dcterms:W3CDTF">2019-02-07T05:32:58Z</dcterms:modified>
</cp:coreProperties>
</file>