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8" autoAdjust="0"/>
    <p:restoredTop sz="95061" autoAdjust="0"/>
  </p:normalViewPr>
  <p:slideViewPr>
    <p:cSldViewPr snapToGrid="0">
      <p:cViewPr varScale="1">
        <p:scale>
          <a:sx n="89" d="100"/>
          <a:sy n="89" d="100"/>
        </p:scale>
        <p:origin x="192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23C8D5E-4167-244B-9D48-EF44F92B79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operators.htm" TargetMode="External"/><Relationship Id="rId7" Type="http://schemas.openxmlformats.org/officeDocument/2006/relationships/image" Target="../media/image3.tiff"/><Relationship Id="rId2" Type="http://schemas.openxmlformats.org/officeDocument/2006/relationships/hyperlink" Target="https://www.geeksforgeeks.org/operators-in-c-set-2-relational-and-logical-operat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tiff"/><Relationship Id="rId4" Type="http://schemas.openxmlformats.org/officeDocument/2006/relationships/hyperlink" Target="https://i.ytimg.com/vi/3ZFDQcgLD04/maxres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08: Relational and Logical Operators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Relational Operators (&lt;,&gt;, !, =)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Logical Operators (&amp;&amp;, ||, !)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Compound Expressions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GfG: Relational and Logical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3"/>
              </a:rPr>
              <a:t>C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429" y="1663909"/>
            <a:ext cx="3573392" cy="1918740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861" y="3897441"/>
            <a:ext cx="3320729" cy="14540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7024</TotalTime>
  <Words>46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381</cp:revision>
  <dcterms:created xsi:type="dcterms:W3CDTF">2002-09-12T17:13:32Z</dcterms:created>
  <dcterms:modified xsi:type="dcterms:W3CDTF">2019-09-13T03:53:09Z</dcterms:modified>
</cp:coreProperties>
</file>