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lideplayer.com/27/9056281/slides/slide_10.jpg" TargetMode="External"/><Relationship Id="rId3" Type="http://schemas.openxmlformats.org/officeDocument/2006/relationships/hyperlink" Target="https://en.wikipedia.org/wiki/Binary_multiplier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gateway.org/arithmetic-operators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harpexample.com/CsharpBasic/csharp_arithmetic_Operator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en.wikipedia.org/wiki/Floating-point_arithmetic" TargetMode="External"/><Relationship Id="rId10" Type="http://schemas.openxmlformats.org/officeDocument/2006/relationships/hyperlink" Target="https://cdn.programiz.com/sites/tutorial2program/files/c-operators.jpg" TargetMode="External"/><Relationship Id="rId4" Type="http://schemas.openxmlformats.org/officeDocument/2006/relationships/hyperlink" Target="https://en.wikipedia.org/wiki/Multiplication_algorithm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Arithmetic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Type Conversions and Casts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Conditionals (Intro)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TG: Arithmetic Operators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64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377</cp:revision>
  <dcterms:created xsi:type="dcterms:W3CDTF">2002-09-12T17:13:32Z</dcterms:created>
  <dcterms:modified xsi:type="dcterms:W3CDTF">2019-10-02T00:33:59Z</dcterms:modified>
</cp:coreProperties>
</file>