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8" autoAdjust="0"/>
    <p:restoredTop sz="95061" autoAdjust="0"/>
  </p:normalViewPr>
  <p:slideViewPr>
    <p:cSldViewPr snapToGrid="0">
      <p:cViewPr varScale="1">
        <p:scale>
          <a:sx n="89" d="100"/>
          <a:sy n="89" d="100"/>
        </p:scale>
        <p:origin x="19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6972</TotalTime>
  <Words>51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2019-09-05T23:22:41Z</dcterms:modified>
</cp:coreProperties>
</file>