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5" autoAdjust="0"/>
    <p:restoredTop sz="95061" autoAdjust="0"/>
  </p:normalViewPr>
  <p:slideViewPr>
    <p:cSldViewPr snapToGrid="0">
      <p:cViewPr varScale="1">
        <p:scale>
          <a:sx n="89" d="100"/>
          <a:sy n="89" d="100"/>
        </p:scale>
        <p:origin x="2016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8/27/19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_gCwCOhMcog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://www.lynda.com/Mac-OS-X-tutorials/Profile-login-resource-files/78546/83664-4.html" TargetMode="External"/><Relationship Id="rId12" Type="http://schemas.openxmlformats.org/officeDocument/2006/relationships/hyperlink" Target="https://www.youtube.com/watch?v=07Q9oqNLXB4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ID24jbKCZ5A" TargetMode="External"/><Relationship Id="rId11" Type="http://schemas.openxmlformats.org/officeDocument/2006/relationships/hyperlink" Target="http://www.lynda.com/Mac-OS-X-tutorials/Customizing-command-prompt/78546/83669-4.html" TargetMode="External"/><Relationship Id="rId5" Type="http://schemas.openxmlformats.org/officeDocument/2006/relationships/hyperlink" Target="http://www.lynda.com/Ubuntu-tutorials/Up-Running-Ubuntu-Desktop-Linux/159637-2.html" TargetMode="External"/><Relationship Id="rId10" Type="http://schemas.openxmlformats.org/officeDocument/2006/relationships/hyperlink" Target="https://www.youtube.com/watch?v=rK9Y6DEYfKA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://www.lynda.com/Mac-OS-X-tutorials/Setting-exporting-environment-variables/78546/83666-4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.profile and .</a:t>
            </a:r>
            <a:r>
              <a:rPr lang="en-US" sz="1800" b="1" dirty="0" err="1">
                <a:solidFill>
                  <a:schemeClr val="tx2"/>
                </a:solidFill>
              </a:rPr>
              <a:t>bashrc</a:t>
            </a:r>
            <a:r>
              <a:rPr lang="en-US" sz="1800" b="1" dirty="0">
                <a:solidFill>
                  <a:schemeClr val="tx2"/>
                </a:solidFill>
              </a:rPr>
              <a:t>	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Syllabus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4"/>
              </a:rPr>
              <a:t>YouTube: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5"/>
              </a:rPr>
              <a:t>Ubuntu Installation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6"/>
              </a:rPr>
              <a:t>The Linux Desktop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Login Resources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Introduction to Linux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Environment Variables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0"/>
              </a:rPr>
              <a:t>Customizing the Environment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The Command Prompt</a:t>
            </a:r>
            <a:r>
              <a:rPr lang="en-US" sz="1800" b="1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Unix and Shells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6933</TotalTime>
  <Words>13</Words>
  <Application>Microsoft Macintosh PowerPoint</Application>
  <PresentationFormat>Letter Paper (8.5x11 in)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357</cp:revision>
  <dcterms:created xsi:type="dcterms:W3CDTF">2002-09-12T17:13:32Z</dcterms:created>
  <dcterms:modified xsi:type="dcterms:W3CDTF">2019-08-28T02:36:15Z</dcterms:modified>
</cp:coreProperties>
</file>