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5070" autoAdjust="0"/>
  </p:normalViewPr>
  <p:slideViewPr>
    <p:cSldViewPr snapToGrid="0">
      <p:cViewPr varScale="1">
        <p:scale>
          <a:sx n="92" d="100"/>
          <a:sy n="92" d="100"/>
        </p:scale>
        <p:origin x="1624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bCNZRNjhyo&amp;t=1s" TargetMode="External"/><Relationship Id="rId3" Type="http://schemas.openxmlformats.org/officeDocument/2006/relationships/hyperlink" Target="http://www.lynda.com" TargetMode="External"/><Relationship Id="rId7" Type="http://schemas.openxmlformats.org/officeDocument/2006/relationships/hyperlink" Target="https://www.lynda.com/IT-Infrastructure-tutorials/AWS/532185/555429-4.html" TargetMode="External"/><Relationship Id="rId12" Type="http://schemas.openxmlformats.org/officeDocument/2006/relationships/hyperlink" Target="https://www.youtube.com/watch?v=dSN0HeI3Tto&amp;ab_channel=realmsdev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iGC8KZQm5I&amp;ab_channel=redhatnuts" TargetMode="External"/><Relationship Id="rId11" Type="http://schemas.openxmlformats.org/officeDocument/2006/relationships/hyperlink" Target="https://www.youtube.com/watch?v=dsvu-H_D9Bo&amp;ab_channel=IBMServices" TargetMode="External"/><Relationship Id="rId5" Type="http://schemas.openxmlformats.org/officeDocument/2006/relationships/hyperlink" Target="https://www.lynda.com/Fusion-tutorials/Virtualization-Essential-Training/163066-2.html" TargetMode="External"/><Relationship Id="rId10" Type="http://schemas.openxmlformats.org/officeDocument/2006/relationships/hyperlink" Target="http://www.pcmag.com/article2/0,2817,2372163,00.asp" TargetMode="External"/><Relationship Id="rId4" Type="http://schemas.openxmlformats.org/officeDocument/2006/relationships/hyperlink" Target="http://www.youtube.com" TargetMode="External"/><Relationship Id="rId9" Type="http://schemas.openxmlformats.org/officeDocument/2006/relationships/hyperlink" Target="https://www.lynda.com/Azure-tutorials/Microsoft-Azure-Developers/474687-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Lynda.com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Amazon AWS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Essentials of Virtualization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Redhat Clusters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Amazon AWS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Amazon AWS</a:t>
            </a:r>
            <a:endParaRPr lang="en-US" sz="1800" b="1" dirty="0">
              <a:solidFill>
                <a:schemeClr val="accent2"/>
              </a:solidFill>
              <a:latin typeface="+mn-lt"/>
              <a:hlinkClick r:id="rId7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Microsoft Azu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re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0"/>
              </a:rPr>
              <a:t>Cloud Computing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1"/>
              </a:rPr>
              <a:t>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2"/>
              </a:rPr>
              <a:t>The Cloud and Azure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</TotalTime>
  <Words>10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357</cp:revision>
  <dcterms:created xsi:type="dcterms:W3CDTF">2002-09-12T17:13:32Z</dcterms:created>
  <dcterms:modified xsi:type="dcterms:W3CDTF">2019-02-01T05:15:23Z</dcterms:modified>
</cp:coreProperties>
</file>