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8" autoAdjust="0"/>
    <p:restoredTop sz="95147" autoAdjust="0"/>
  </p:normalViewPr>
  <p:slideViewPr>
    <p:cSldViewPr snapToGrid="0">
      <p:cViewPr varScale="1">
        <p:scale>
          <a:sx n="89" d="100"/>
          <a:sy n="89" d="100"/>
        </p:scale>
        <p:origin x="19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hyperlink" Target="https://gieseanw.wordpress.com/2017/05/03/a-true-heterogeneous-container-in-c/" TargetMode="External"/><Relationship Id="rId7" Type="http://schemas.openxmlformats.org/officeDocument/2006/relationships/hyperlink" Target="https://i.stack.imgur.com/6Ks3t.png" TargetMode="External"/><Relationship Id="rId2" Type="http://schemas.openxmlformats.org/officeDocument/2006/relationships/hyperlink" Target="https://www.tutorialspoint.com/cplusplus/cpp_polymorphis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plasmahh.projectiwear.org/cce_clean.svg" TargetMode="External"/><Relationship Id="rId4" Type="http://schemas.openxmlformats.org/officeDocument/2006/relationships/hyperlink" Target="https://gist.github.com/rawcoder/97208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41: Polymorphism and Heterogeneity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347" y="1149327"/>
            <a:ext cx="3893927" cy="20510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Polymorphism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Virtual Methods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Containers and Heterogeneity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Heterogenous Linked List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Python...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298" y="3792814"/>
            <a:ext cx="3893927" cy="17400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Polymorphism in C++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AG: A True Container in C++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GH: C Heterogenous Linked List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DCD2CA01-41B8-6E4A-9055-0280C5E2E7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23" y="3567659"/>
            <a:ext cx="3781866" cy="2293495"/>
          </a:xfrm>
          <a:prstGeom prst="rect">
            <a:avLst/>
          </a:prstGeom>
        </p:spPr>
      </p:pic>
      <p:pic>
        <p:nvPicPr>
          <p:cNvPr id="8" name="Picture 7">
            <a:hlinkClick r:id="rId7"/>
            <a:extLst>
              <a:ext uri="{FF2B5EF4-FFF2-40B4-BE49-F238E27FC236}">
                <a16:creationId xmlns:a16="http://schemas.microsoft.com/office/drawing/2014/main" id="{3014FFE6-14EF-3A42-B773-E51F4D75F0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58" y="1689829"/>
            <a:ext cx="4102100" cy="1409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7312</TotalTime>
  <Words>41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401</cp:revision>
  <dcterms:created xsi:type="dcterms:W3CDTF">2002-09-12T17:13:32Z</dcterms:created>
  <dcterms:modified xsi:type="dcterms:W3CDTF">2019-04-26T03:55:37Z</dcterms:modified>
</cp:coreProperties>
</file>