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 autoAdjust="0"/>
    <p:restoredTop sz="95147" autoAdjust="0"/>
  </p:normalViewPr>
  <p:slideViewPr>
    <p:cSldViewPr snapToGrid="0">
      <p:cViewPr varScale="1">
        <p:scale>
          <a:sx n="89" d="100"/>
          <a:sy n="89" d="100"/>
        </p:scale>
        <p:origin x="19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tarecat.com/content/wp-content/uploads/why-do-most-cpp-programmers-stop-after-one-child-because-multiple-inheritance-is-a-headache.jpg" TargetMode="External"/><Relationship Id="rId3" Type="http://schemas.openxmlformats.org/officeDocument/2006/relationships/hyperlink" Target="https://www.geeksforgeeks.org/multiple-inheritance-in-c/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www.tutorialspoint.com/cplusplus/cpp_inheritanc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age.slidesharecdn.com/templatesexceptionhandling-150413100302-conversion-gate01/95/templates-exception-handling-11-638.jpg?cb=1428919406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s://www.javatpoint.com/cpp/images/cpp-templates.png" TargetMode="External"/><Relationship Id="rId9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40: Inheritance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347" y="1149327"/>
            <a:ext cx="3893927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Inheritance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Multiple Inheritance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298" y="3792814"/>
            <a:ext cx="3893927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Inheritance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GfG: Multiple Inheritance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AB621BFE-8F35-B242-8457-E77044AA7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853" y="1843151"/>
            <a:ext cx="1860867" cy="1087374"/>
          </a:xfrm>
          <a:prstGeom prst="rect">
            <a:avLst/>
          </a:prstGeom>
        </p:spPr>
      </p:pic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EFDFF89C-5E73-3F41-9E1E-11D3FCB44B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420" y="1418963"/>
            <a:ext cx="2322432" cy="1740004"/>
          </a:xfrm>
          <a:prstGeom prst="rect">
            <a:avLst/>
          </a:prstGeom>
        </p:spPr>
      </p:pic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BCEEFBDE-0AB4-7940-B97F-34B36739A8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7228" y="3429000"/>
            <a:ext cx="2828925" cy="2828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7295</TotalTime>
  <Words>19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398</cp:revision>
  <dcterms:created xsi:type="dcterms:W3CDTF">2002-09-12T17:13:32Z</dcterms:created>
  <dcterms:modified xsi:type="dcterms:W3CDTF">2019-04-24T11:54:16Z</dcterms:modified>
</cp:coreProperties>
</file>