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 autoAdjust="0"/>
    <p:restoredTop sz="95147" autoAdjust="0"/>
  </p:normalViewPr>
  <p:slideViewPr>
    <p:cSldViewPr snapToGrid="0">
      <p:cViewPr varScale="1">
        <p:scale>
          <a:sx n="89" d="100"/>
          <a:sy n="89" d="100"/>
        </p:scale>
        <p:origin x="19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hyperlink" Target="https://slideplayer.com/slide/5159948/16/images/68/static+class+member+Example.jpg" TargetMode="External"/><Relationship Id="rId2" Type="http://schemas.openxmlformats.org/officeDocument/2006/relationships/hyperlink" Target="https://www.codementor.io/codementorteam/a-comprehensive-guide-to-implementation-of-singly-linked-list-using-c_plus_plus-ondlm5az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slideplayer.com/slide/8799217/26/images/42/Example+of+static+constants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35: Type Declarations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Casting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Static and </a:t>
            </a:r>
            <a:r>
              <a:rPr lang="en-US" sz="1800" b="1" dirty="0" err="1">
                <a:solidFill>
                  <a:schemeClr val="tx2"/>
                </a:solidFill>
              </a:rPr>
              <a:t>Const</a:t>
            </a:r>
            <a:r>
              <a:rPr lang="en-US" sz="1800" b="1" dirty="0">
                <a:solidFill>
                  <a:schemeClr val="tx2"/>
                </a:solidFill>
              </a:rPr>
              <a:t> Declarations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LCPP: Static Variables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541A2293-22B1-704A-90E1-45A8DB87F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72" y="3714924"/>
            <a:ext cx="2936590" cy="2202443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957635F8-7805-7F4C-842C-9C7AE36541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76" y="1437416"/>
            <a:ext cx="2876782" cy="21575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9494</TotalTime>
  <Words>26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406</cp:revision>
  <dcterms:created xsi:type="dcterms:W3CDTF">2002-09-12T17:13:32Z</dcterms:created>
  <dcterms:modified xsi:type="dcterms:W3CDTF">2019-04-12T04:31:20Z</dcterms:modified>
</cp:coreProperties>
</file>