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 autoAdjust="0"/>
    <p:restoredTop sz="95147" autoAdjust="0"/>
  </p:normalViewPr>
  <p:slideViewPr>
    <p:cSldViewPr snapToGrid="0">
      <p:cViewPr varScale="1">
        <p:scale>
          <a:sx n="89" d="100"/>
          <a:sy n="89" d="100"/>
        </p:scale>
        <p:origin x="19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3" Type="http://schemas.openxmlformats.org/officeDocument/2006/relationships/image" Target="../media/image2.tiff"/><Relationship Id="rId7" Type="http://schemas.openxmlformats.org/officeDocument/2006/relationships/hyperlink" Target="https://www.geeksforgeeks.org/data-structures/linked-list/" TargetMode="External"/><Relationship Id="rId2" Type="http://schemas.openxmlformats.org/officeDocument/2006/relationships/hyperlink" Target="https://cdn-images-1.medium.com/max/615/1*iMYmkYDCSrXXdwpbqm-ekA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dementor.io/codementorteam/a-comprehensive-guide-to-implementation-of-singly-linked-list-using-c_plus_plus-ondlm5azr" TargetMode="External"/><Relationship Id="rId5" Type="http://schemas.openxmlformats.org/officeDocument/2006/relationships/image" Target="../media/image3.tiff"/><Relationship Id="rId4" Type="http://schemas.openxmlformats.org/officeDocument/2006/relationships/hyperlink" Target="https://qph.fs.quoracdn.net/main-qimg-e0f39b77956497563c68a0902eb841a9-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309E537E-EC1F-F040-B3D1-8BF3C984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049C0044-24EF-ED43-9EA8-DBEE3FFE6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34: Linked Lists Revisited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 Review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Data Container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List Class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Driver Program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CM: Implementation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GfG: Linked Lists</a:t>
            </a:r>
            <a:endParaRPr lang="en-US" sz="1800" b="1" dirty="0">
              <a:solidFill>
                <a:schemeClr val="tx2"/>
              </a:solidFill>
              <a:hlinkClick r:id="rId8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9486</TotalTime>
  <Words>23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2019-04-10T11:55:22Z</dcterms:modified>
</cp:coreProperties>
</file>