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9" autoAdjust="0"/>
    <p:restoredTop sz="95147" autoAdjust="0"/>
  </p:normalViewPr>
  <p:slideViewPr>
    <p:cSldViewPr snapToGrid="0">
      <p:cViewPr varScale="1">
        <p:scale>
          <a:sx n="89" d="100"/>
          <a:sy n="89" d="100"/>
        </p:scale>
        <p:origin x="1928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33,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faculty.psau.edu.sa/filedownload/doc-8-pdf-95bf5763251f491480a0c1e5b76a16d8-original.pdf" TargetMode="External"/><Relationship Id="rId7" Type="http://schemas.openxmlformats.org/officeDocument/2006/relationships/hyperlink" Target="https://encrypted-tbn0.gstatic.com/images?q=tbn:ANd9GcRYo5CsXSZm_T-2u3JjN5Er0xGBy_0j4YxeBNH2l-h0FJpq0hdS" TargetMode="External"/><Relationship Id="rId2" Type="http://schemas.openxmlformats.org/officeDocument/2006/relationships/hyperlink" Target="https://www.tutorialspoint.com/cplusplus/cpp_class_member_function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en.wikibooks.org/wiki/C%2B%2B_Programming/Classes/Member_Functions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33: Member Functions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557337"/>
            <a:ext cx="4305690" cy="29247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Header Files Revisited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Member Function Declarations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Scope Revisited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Function Overloading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Operator Overloading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TP: C++ Class Member Functions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SL: C++ Primer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WikiB: C++ Programming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1B6E76-F2D9-2F4E-8708-9624E2AD58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941" y="4072389"/>
            <a:ext cx="3670924" cy="2064895"/>
          </a:xfrm>
          <a:prstGeom prst="rect">
            <a:avLst/>
          </a:prstGeom>
        </p:spPr>
      </p:pic>
      <p:pic>
        <p:nvPicPr>
          <p:cNvPr id="4" name="Picture 3">
            <a:hlinkClick r:id="rId7"/>
            <a:extLst>
              <a:ext uri="{FF2B5EF4-FFF2-40B4-BE49-F238E27FC236}">
                <a16:creationId xmlns:a16="http://schemas.microsoft.com/office/drawing/2014/main" id="{1FCA045F-E6C8-FB48-BDCB-53292A2F70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4158" y="1507291"/>
            <a:ext cx="2618490" cy="22106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7292</TotalTime>
  <Words>29</Words>
  <Application>Microsoft Macintosh PowerPoint</Application>
  <PresentationFormat>Letter Paper (8.5x11 in)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402</cp:revision>
  <dcterms:created xsi:type="dcterms:W3CDTF">2002-09-12T17:13:32Z</dcterms:created>
  <dcterms:modified xsi:type="dcterms:W3CDTF">2019-04-08T03:37:06Z</dcterms:modified>
</cp:coreProperties>
</file>