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9" autoAdjust="0"/>
    <p:restoredTop sz="95155" autoAdjust="0"/>
  </p:normalViewPr>
  <p:slideViewPr>
    <p:cSldViewPr snapToGrid="0">
      <p:cViewPr varScale="1">
        <p:scale>
          <a:sx n="119" d="100"/>
          <a:sy n="119" d="100"/>
        </p:scale>
        <p:origin x="1536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player.com/slide/9479244/29/images/3/A+C+++Class+Declaration+(in+.h).jpg" TargetMode="External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faculty.psau.edu.sa/filedownload/doc-8-pdf-95bf5763251f491480a0c1e5b76a16d8-orig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monash.edu/~jonmc/CSE2305/Topics/04.07.Classes/html/accessibility.gif" TargetMode="External"/><Relationship Id="rId5" Type="http://schemas.openxmlformats.org/officeDocument/2006/relationships/hyperlink" Target="https://www.tutorialspoint.com/cplusplus/cpp_classes_objects.htm" TargetMode="External"/><Relationship Id="rId4" Type="http://schemas.openxmlformats.org/officeDocument/2006/relationships/hyperlink" Target="https://www.geeksforgeeks.org/c-classes-and-objects/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31: </a:t>
            </a:r>
            <a:r>
              <a:rPr lang="en-US" b="1" dirty="0">
                <a:solidFill>
                  <a:schemeClr val="accent1"/>
                </a:solidFill>
              </a:rPr>
              <a:t>C++ Classes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C++?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Classes and Objects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F6057C7C-E89A-0343-B135-B1971439A7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736" y="4175950"/>
            <a:ext cx="2839467" cy="21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7275</TotalTime>
  <Words>35</Words>
  <Application>Microsoft Macintosh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397</cp:revision>
  <dcterms:created xsi:type="dcterms:W3CDTF">2002-09-12T17:13:32Z</dcterms:created>
  <dcterms:modified xsi:type="dcterms:W3CDTF">2019-04-03T02:56:19Z</dcterms:modified>
</cp:coreProperties>
</file>