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78" autoAdjust="0"/>
    <p:restoredTop sz="95086" autoAdjust="0"/>
  </p:normalViewPr>
  <p:slideViewPr>
    <p:cSldViewPr snapToGrid="0">
      <p:cViewPr varScale="1">
        <p:scale>
          <a:sx n="90" d="100"/>
          <a:sy n="90" d="100"/>
        </p:scale>
        <p:origin x="1928" y="184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3/31/19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3/31/19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7" Type="http://schemas.openxmlformats.org/officeDocument/2006/relationships/hyperlink" Target="https://qph.fs.quoracdn.net/main-qimg-e0f39b77956497563c68a0902eb841a9-c" TargetMode="External"/><Relationship Id="rId2" Type="http://schemas.openxmlformats.org/officeDocument/2006/relationships/hyperlink" Target="https://www.geeksforgeeks.org/data-structur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f"/><Relationship Id="rId5" Type="http://schemas.openxmlformats.org/officeDocument/2006/relationships/hyperlink" Target="https://cdn-images-1.medium.com/max/615/1*iMYmkYDCSrXXdwpbqm-ekA.jpeg" TargetMode="External"/><Relationship Id="rId4" Type="http://schemas.openxmlformats.org/officeDocument/2006/relationships/hyperlink" Target="https://www.learn-c.org/en/Linked_list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30: Data Driven Programming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4305690" cy="33327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Makefile</a:t>
            </a:r>
            <a:r>
              <a:rPr lang="en-US" sz="1800" b="1" dirty="0">
                <a:solidFill>
                  <a:schemeClr val="tx2"/>
                </a:solidFill>
              </a:rPr>
              <a:t> Review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Linked List 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Example </a:t>
            </a:r>
            <a:r>
              <a:rPr lang="en-US" sz="1800" b="1">
                <a:solidFill>
                  <a:schemeClr val="tx2"/>
                </a:solidFill>
              </a:rPr>
              <a:t>Sort Program</a:t>
            </a: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617271"/>
            <a:ext cx="4380641" cy="17400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GoG: Data Structures in C</a:t>
            </a:r>
            <a:endParaRPr lang="en-US" sz="1800" b="1" dirty="0">
              <a:solidFill>
                <a:schemeClr val="tx2"/>
              </a:solidFill>
              <a:hlinkClick r:id="rId3" invalidUrl="http://www.lynda.com/C-tutorials/C-Essential-Training/164457-2.html?srchtrk=index:1&#10;linktypeid:2&#10;q:Make+files+Unix&#10;page:1&#10;s:relevance&#10;sa:true&#10;producttypeid:2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4"/>
              </a:rPr>
              <a:t>LC: Linked Lists in C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hlinkClick r:id="rId5"/>
            <a:extLst>
              <a:ext uri="{FF2B5EF4-FFF2-40B4-BE49-F238E27FC236}">
                <a16:creationId xmlns:a16="http://schemas.microsoft.com/office/drawing/2014/main" id="{F148D8DE-5171-0C42-BA1A-0678C9478D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684" y="4324897"/>
            <a:ext cx="3512249" cy="1578796"/>
          </a:xfrm>
          <a:prstGeom prst="rect">
            <a:avLst/>
          </a:prstGeom>
        </p:spPr>
      </p:pic>
      <p:pic>
        <p:nvPicPr>
          <p:cNvPr id="6" name="Picture 5">
            <a:hlinkClick r:id="rId7"/>
            <a:extLst>
              <a:ext uri="{FF2B5EF4-FFF2-40B4-BE49-F238E27FC236}">
                <a16:creationId xmlns:a16="http://schemas.microsoft.com/office/drawing/2014/main" id="{D2731FB5-9291-7940-96CC-1A63F84212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3997" y="1300161"/>
            <a:ext cx="3279287" cy="246218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7265</TotalTime>
  <Words>24</Words>
  <Application>Microsoft Macintosh PowerPoint</Application>
  <PresentationFormat>Letter Paper (8.5x11 in)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395</cp:revision>
  <dcterms:created xsi:type="dcterms:W3CDTF">2002-09-12T17:13:32Z</dcterms:created>
  <dcterms:modified xsi:type="dcterms:W3CDTF">2019-04-01T01:19:19Z</dcterms:modified>
</cp:coreProperties>
</file>