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9" autoAdjust="0"/>
    <p:restoredTop sz="95172" autoAdjust="0"/>
  </p:normalViewPr>
  <p:slideViewPr>
    <p:cSldViewPr snapToGrid="0">
      <p:cViewPr varScale="1">
        <p:scale>
          <a:sx n="90" d="100"/>
          <a:sy n="90" d="100"/>
        </p:scale>
        <p:origin x="1928" y="192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thcs.emory.edu/~cheung/Courses/171/Syllabus/8-List/FIGS/queue08.gif" TargetMode="External"/><Relationship Id="rId3" Type="http://schemas.openxmlformats.org/officeDocument/2006/relationships/hyperlink" Target="https://www.geeksforgeeks.org/circular-queue-set-1-introduction-array-implementation/" TargetMode="External"/><Relationship Id="rId7" Type="http://schemas.openxmlformats.org/officeDocument/2006/relationships/image" Target="../media/image2.tiff"/><Relationship Id="rId2" Type="http://schemas.openxmlformats.org/officeDocument/2006/relationships/hyperlink" Target="https://www.geeksforgeeks.org/data-structur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qph.fs.quoracdn.net/main-qimg-e0f39b77956497563c68a0902eb841a9-c" TargetMode="External"/><Relationship Id="rId5" Type="http://schemas.openxmlformats.org/officeDocument/2006/relationships/hyperlink" Target="https://en.wikipedia.org/wiki/Circular_buffer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9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29: Circular Buffers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Buffers, Queues </a:t>
            </a:r>
            <a:r>
              <a:rPr lang="en-US" sz="1800" b="1">
                <a:solidFill>
                  <a:schemeClr val="tx2"/>
                </a:solidFill>
              </a:rPr>
              <a:t>and Stacks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Circular Buffer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GfG: Data Structures in C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GfG: Circular Queue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5"/>
              </a:rPr>
              <a:t>Wiki: Circular Buffer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6" name="Picture 5">
            <a:hlinkClick r:id="rId6"/>
            <a:extLst>
              <a:ext uri="{FF2B5EF4-FFF2-40B4-BE49-F238E27FC236}">
                <a16:creationId xmlns:a16="http://schemas.microsoft.com/office/drawing/2014/main" id="{D2731FB5-9291-7940-96CC-1A63F84212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997" y="1300161"/>
            <a:ext cx="3279287" cy="2462189"/>
          </a:xfrm>
          <a:prstGeom prst="rect">
            <a:avLst/>
          </a:prstGeom>
        </p:spPr>
      </p:pic>
      <p:pic>
        <p:nvPicPr>
          <p:cNvPr id="3" name="Picture 2">
            <a:hlinkClick r:id="rId8"/>
            <a:extLst>
              <a:ext uri="{FF2B5EF4-FFF2-40B4-BE49-F238E27FC236}">
                <a16:creationId xmlns:a16="http://schemas.microsoft.com/office/drawing/2014/main" id="{AC950A0C-268E-C043-B1EB-88EAA51306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484" y="4048396"/>
            <a:ext cx="2480691" cy="19973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7290</TotalTime>
  <Words>28</Words>
  <Application>Microsoft Macintosh PowerPoint</Application>
  <PresentationFormat>Letter Paper (8.5x11 in)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397</cp:revision>
  <dcterms:created xsi:type="dcterms:W3CDTF">2002-09-12T17:13:32Z</dcterms:created>
  <dcterms:modified xsi:type="dcterms:W3CDTF">2019-03-29T03:45:30Z</dcterms:modified>
</cp:coreProperties>
</file>