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9" autoAdjust="0"/>
    <p:restoredTop sz="95172" autoAdjust="0"/>
  </p:normalViewPr>
  <p:slideViewPr>
    <p:cSldViewPr snapToGrid="0">
      <p:cViewPr varScale="1">
        <p:scale>
          <a:sx n="90" d="100"/>
          <a:sy n="90" d="100"/>
        </p:scale>
        <p:origin x="1928" y="192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7" Type="http://schemas.openxmlformats.org/officeDocument/2006/relationships/hyperlink" Target="https://slideplayer.com/slide/9989829/32/images/3/Example+struct+Declaration.jpg" TargetMode="External"/><Relationship Id="rId2" Type="http://schemas.openxmlformats.org/officeDocument/2006/relationships/hyperlink" Target="http://www.lynda.com/C-tutorials/C-Essential-Training/164457-2.html?srchtrk=index:1linktypeid:2q:Make+files+Unixpage:1s:relevancesa:trueproducttypeid: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slideplayer.com/7/1656144/big_thumb.jpg" TargetMode="External"/><Relationship Id="rId4" Type="http://schemas.openxmlformats.org/officeDocument/2006/relationships/hyperlink" Target="https://www.learn-c.org/en/Structur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25: The Structure Declaration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Structures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Pointers to a Structure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Structures and Functions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of Structures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Typedefs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K&amp;R: Chapters 6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LC: Structures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D674DF2D-8064-1E4B-B0A5-37D73B7B78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490" y="1282699"/>
            <a:ext cx="3199893" cy="2403475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538B3A67-BDE2-D841-A6DC-07E0359171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490" y="3905630"/>
            <a:ext cx="3199893" cy="23999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7250</TotalTime>
  <Words>20</Words>
  <Application>Microsoft Macintosh PowerPoint</Application>
  <PresentationFormat>Letter Paper (8.5x11 in)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392</cp:revision>
  <dcterms:created xsi:type="dcterms:W3CDTF">2002-09-12T17:13:32Z</dcterms:created>
  <dcterms:modified xsi:type="dcterms:W3CDTF">2019-03-20T09:09:09Z</dcterms:modified>
</cp:coreProperties>
</file>