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0" autoAdjust="0"/>
    <p:restoredTop sz="95158" autoAdjust="0"/>
  </p:normalViewPr>
  <p:slideViewPr>
    <p:cSldViewPr snapToGrid="0">
      <p:cViewPr varScale="1">
        <p:scale>
          <a:sx n="88" d="100"/>
          <a:sy n="88" d="100"/>
        </p:scale>
        <p:origin x="164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utorialspoint.com/cprogramming/images/if_else_statement.jpg" TargetMode="External"/><Relationship Id="rId3" Type="http://schemas.openxmlformats.org/officeDocument/2006/relationships/hyperlink" Target="https://www.tutorialspoint.com/cprogramming/switch_statement_in_c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if_else_statement_in_c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ginnersbook.com/wp-content/uploads/2017/09/switch_case_flow_diagram_C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cprogramming.com/tutorial/c/lesson5.html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20: Control Flow – If/</a:t>
            </a:r>
            <a:r>
              <a:rPr lang="en-US" b="1">
                <a:solidFill>
                  <a:schemeClr val="accent1"/>
                </a:solidFill>
              </a:rPr>
              <a:t>Else and Switch</a:t>
            </a:r>
            <a:r>
              <a:rPr lang="en-US" b="1" dirty="0">
                <a:solidFill>
                  <a:schemeClr val="accent1"/>
                </a:solidFill>
              </a:rPr>
              <a:t>/Case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If/else if/else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Switch/case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Examples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If...Else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Switch Statements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CP: Switch Case in C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57317315-DED3-D642-8655-F4AD51DAA6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7435"/>
          <a:stretch/>
        </p:blipFill>
        <p:spPr>
          <a:xfrm>
            <a:off x="716507" y="3781323"/>
            <a:ext cx="2097156" cy="2540000"/>
          </a:xfrm>
          <a:prstGeom prst="rect">
            <a:avLst/>
          </a:prstGeom>
        </p:spPr>
      </p:pic>
      <p:pic>
        <p:nvPicPr>
          <p:cNvPr id="4" name="Picture 3">
            <a:hlinkClick r:id="rId8"/>
            <a:extLst>
              <a:ext uri="{FF2B5EF4-FFF2-40B4-BE49-F238E27FC236}">
                <a16:creationId xmlns:a16="http://schemas.microsoft.com/office/drawing/2014/main" id="{3DFB293D-BC1E-9245-903B-2BDE67901F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9390" y="1514824"/>
            <a:ext cx="1982365" cy="25374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46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2019-03-01T04:20:24Z</dcterms:modified>
</cp:coreProperties>
</file>