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0" autoAdjust="0"/>
    <p:restoredTop sz="95158" autoAdjust="0"/>
  </p:normalViewPr>
  <p:slideViewPr>
    <p:cSldViewPr snapToGrid="0">
      <p:cViewPr varScale="1">
        <p:scale>
          <a:sx n="88" d="100"/>
          <a:sy n="88" d="100"/>
        </p:scale>
        <p:origin x="156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_standard_library/c_function_fread.htm" TargetMode="External"/><Relationship Id="rId7" Type="http://schemas.openxmlformats.org/officeDocument/2006/relationships/hyperlink" Target="https://image.slidesharecdn.com/cfileio-120312091846-phpapp01/95/c-file-io-7-728.jpg?cb=1331544482" TargetMode="External"/><Relationship Id="rId2" Type="http://schemas.openxmlformats.org/officeDocument/2006/relationships/hyperlink" Target="https://www.codingunit.com/c-tutorial-binary-file-i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image.slidesharecdn.com/unit10-150319182647-conversion-gate01/95/file-handling-in-c-4-638.jpg?cb=1426807738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Binary File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Bits and Bytes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fread</a:t>
            </a:r>
            <a:r>
              <a:rPr lang="en-US" sz="1800" b="1" dirty="0">
                <a:solidFill>
                  <a:schemeClr val="tx2"/>
                </a:solidFill>
              </a:rPr>
              <a:t>() and </a:t>
            </a:r>
            <a:r>
              <a:rPr lang="en-US" sz="1800" b="1" dirty="0" err="1">
                <a:solidFill>
                  <a:schemeClr val="tx2"/>
                </a:solidFill>
              </a:rPr>
              <a:t>fwrite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frewind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ftell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CU: Binary 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fread() Tutorial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4" name="Picture 3">
            <a:hlinkClick r:id="rId5"/>
            <a:extLst>
              <a:ext uri="{FF2B5EF4-FFF2-40B4-BE49-F238E27FC236}">
                <a16:creationId xmlns:a16="http://schemas.microsoft.com/office/drawing/2014/main" id="{52B1FA28-4324-7B49-8530-4D4BC3DFA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25" y="1266278"/>
            <a:ext cx="3562350" cy="2678667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679EA0E1-28F6-EF45-82FD-386A2C2B26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98" y="3781323"/>
            <a:ext cx="3356003" cy="25170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</TotalTime>
  <Words>42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2019-02-25T13:36:07Z</dcterms:modified>
</cp:coreProperties>
</file>