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0" autoAdjust="0"/>
    <p:restoredTop sz="95158" autoAdjust="0"/>
  </p:normalViewPr>
  <p:slideViewPr>
    <p:cSldViewPr snapToGrid="0">
      <p:cViewPr varScale="1">
        <p:scale>
          <a:sx n="88" d="100"/>
          <a:sy n="88" d="100"/>
        </p:scale>
        <p:origin x="156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lusplus/cpp_dynamic_memory.htm" TargetMode="External"/><Relationship Id="rId7" Type="http://schemas.openxmlformats.org/officeDocument/2006/relationships/hyperlink" Target="https://study.com/cimages/multimages/16/1f3a8c28-4082-4714-b6fa-6bb81804095b_screen_shot_2017-12-01_at_1.31.10_pm.png" TargetMode="External"/><Relationship Id="rId2" Type="http://schemas.openxmlformats.org/officeDocument/2006/relationships/hyperlink" Target="http://www.cplusplus.com/doc/tutorial/dynam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texoDnnzWao/maxresdefault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15: Strings, Arrays and Dynamic Memory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Strings and Arrays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New and Delete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 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 with Loops</a:t>
            </a:r>
          </a:p>
          <a:p>
            <a:pPr marL="466725" indent="-30162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 and Command </a:t>
            </a:r>
            <a:r>
              <a:rPr lang="en-US" sz="1800" b="1">
                <a:solidFill>
                  <a:schemeClr val="tx2"/>
                </a:solidFill>
              </a:rPr>
              <a:t>Line Arguments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CPP: Dynamic Memory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Dynamic Memory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A686C967-F888-1D42-A9C8-9A84258BAF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61" r="12561"/>
          <a:stretch/>
        </p:blipFill>
        <p:spPr>
          <a:xfrm>
            <a:off x="826648" y="3774360"/>
            <a:ext cx="3293889" cy="2474473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8BA667AA-08A4-184A-807D-022E508274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726" y="1149327"/>
            <a:ext cx="2295765" cy="23754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7100</TotalTime>
  <Words>43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394</cp:revision>
  <dcterms:created xsi:type="dcterms:W3CDTF">2002-09-12T17:13:32Z</dcterms:created>
  <dcterms:modified xsi:type="dcterms:W3CDTF">2019-02-18T04:30:38Z</dcterms:modified>
</cp:coreProperties>
</file>