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158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12: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Make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7072</TotalTime>
  <Words>45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2019-02-11T04:44:05Z</dcterms:modified>
</cp:coreProperties>
</file>