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070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CProgrammingLanguage2ndEditionByBrianW.KernighanDennisM.Ritchie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7227</TotalTime>
  <Words>53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2019-02-07T05:29:32Z</dcterms:modified>
</cp:coreProperties>
</file>