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0" autoAdjust="0"/>
    <p:restoredTop sz="95070" autoAdjust="0"/>
  </p:normalViewPr>
  <p:slideViewPr>
    <p:cSldViewPr snapToGrid="0">
      <p:cViewPr varScale="1">
        <p:scale>
          <a:sx n="88" d="100"/>
          <a:sy n="88" d="100"/>
        </p:scale>
        <p:origin x="1568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E23C8D5E-4167-244B-9D48-EF44F92B79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cprogramming/c_operators.htm" TargetMode="External"/><Relationship Id="rId7" Type="http://schemas.openxmlformats.org/officeDocument/2006/relationships/image" Target="../media/image3.tiff"/><Relationship Id="rId2" Type="http://schemas.openxmlformats.org/officeDocument/2006/relationships/hyperlink" Target="https://www.geeksforgeeks.org/operators-in-c-set-2-relational-and-logical-operato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crypted-tbn0.gstatic.com/images?q=tbn:ANd9GcTkVVbP0SqiN_X5vAdNibo3CAiDAVolLK-lxIdED5cHTfWUQvnU" TargetMode="External"/><Relationship Id="rId5" Type="http://schemas.openxmlformats.org/officeDocument/2006/relationships/image" Target="../media/image2.tiff"/><Relationship Id="rId4" Type="http://schemas.openxmlformats.org/officeDocument/2006/relationships/hyperlink" Target="https://i.ytimg.com/vi/3ZFDQcgLD04/maxresdefaul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08: Relational and Logical Operators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5" y="1149327"/>
            <a:ext cx="4305690" cy="274811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Loops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Relational Operators (&lt;,&gt;, !, =)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Logical Operators (&amp;&amp;, ||, !)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Application to Conditionals (if/else)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Compound Expressions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4" y="4052251"/>
            <a:ext cx="4380641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GfG: Relational and Logical Operators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TP: </a:t>
            </a:r>
            <a:r>
              <a:rPr lang="en-US" sz="1800" b="1">
                <a:solidFill>
                  <a:schemeClr val="tx2"/>
                </a:solidFill>
                <a:latin typeface="+mn-lt"/>
                <a:hlinkClick r:id="rId3"/>
              </a:rPr>
              <a:t>C Operators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53895D54-5514-C748-8E0C-AAC35A767D5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4429" y="1663909"/>
            <a:ext cx="3573392" cy="1918740"/>
          </a:xfrm>
          <a:prstGeom prst="rect">
            <a:avLst/>
          </a:prstGeom>
        </p:spPr>
      </p:pic>
      <p:pic>
        <p:nvPicPr>
          <p:cNvPr id="4" name="Picture 3">
            <a:hlinkClick r:id="rId6"/>
            <a:extLst>
              <a:ext uri="{FF2B5EF4-FFF2-40B4-BE49-F238E27FC236}">
                <a16:creationId xmlns:a16="http://schemas.microsoft.com/office/drawing/2014/main" id="{1DD6ABBB-7914-6E44-A069-03BC503691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8861" y="3897441"/>
            <a:ext cx="3320729" cy="14540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7024</TotalTime>
  <Words>46</Words>
  <Application>Microsoft Macintosh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381</cp:revision>
  <dcterms:created xsi:type="dcterms:W3CDTF">2002-09-12T17:13:32Z</dcterms:created>
  <dcterms:modified xsi:type="dcterms:W3CDTF">2019-02-07T05:33:27Z</dcterms:modified>
</cp:coreProperties>
</file>