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8" autoAdjust="0"/>
    <p:restoredTop sz="95070" autoAdjust="0"/>
  </p:normalViewPr>
  <p:slideViewPr>
    <p:cSldViewPr snapToGrid="0">
      <p:cViewPr varScale="1">
        <p:scale>
          <a:sx n="88" d="100"/>
          <a:sy n="88" d="100"/>
        </p:scale>
        <p:origin x="1632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EAE5318-D8EF-F94F-A239-EB7FFC35B8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archive.org/details/CProgrammingLanguage2ndEditionByBrianW.KernighanDennisM.Ritchie" TargetMode="External"/><Relationship Id="rId7" Type="http://schemas.openxmlformats.org/officeDocument/2006/relationships/hyperlink" Target="https://qph.fs.quoracdn.net/main-qimg-0d57d80c58ae7718867dbac8f1b6ff0e-c" TargetMode="External"/><Relationship Id="rId2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s3.amazonaws.com/lowres.cartoonstock.com/education-teaching-software-computer_programmers-computer_skills-software_developers-maths-aban2363_low.jpg" TargetMode="External"/><Relationship Id="rId4" Type="http://schemas.openxmlformats.org/officeDocument/2006/relationships/hyperlink" Target="https://www.youtube.com/watch?v=-CpG3oATG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04: Basic C Syntax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19" y="4079594"/>
            <a:ext cx="3886200" cy="22503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Basic Program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Comment Characters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Spaces and Tabs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Semicolons, Braces and 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Parens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Quotes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Formatted I/O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169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K&amp;R: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Chapter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 1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Lynda: Essential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YouTube: Basic C Syntax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BAC62681-6C0E-944A-A95D-C3B1C2E63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508" y="1282233"/>
            <a:ext cx="2540000" cy="2501900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D88D70FD-073B-8344-AEB8-D61567799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9607" y="1353054"/>
            <a:ext cx="3822700" cy="238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6947</TotalTime>
  <Words>43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362</cp:revision>
  <dcterms:created xsi:type="dcterms:W3CDTF">2002-09-12T17:13:32Z</dcterms:created>
  <dcterms:modified xsi:type="dcterms:W3CDTF">2019-02-07T05:29:17Z</dcterms:modified>
</cp:coreProperties>
</file>