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8" r:id="rId2"/>
  </p:sldMasterIdLst>
  <p:notesMasterIdLst>
    <p:notesMasterId r:id="rId4"/>
  </p:notesMasterIdLst>
  <p:handoutMasterIdLst>
    <p:handoutMasterId r:id="rId5"/>
  </p:handoutMasterIdLst>
  <p:sldIdLst>
    <p:sldId id="311" r:id="rId3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6">
          <p15:clr>
            <a:srgbClr val="A4A3A4"/>
          </p15:clr>
        </p15:guide>
        <p15:guide id="2" pos="1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8" autoAdjust="0"/>
    <p:restoredTop sz="95118" autoAdjust="0"/>
  </p:normalViewPr>
  <p:slideViewPr>
    <p:cSldViewPr snapToGrid="0">
      <p:cViewPr varScale="1">
        <p:scale>
          <a:sx n="90" d="100"/>
          <a:sy n="90" d="100"/>
        </p:scale>
        <p:origin x="1104" y="184"/>
      </p:cViewPr>
      <p:guideLst>
        <p:guide orient="horz" pos="1846"/>
        <p:guide pos="1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12/10/18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19529" y="189885"/>
            <a:ext cx="445003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1111 – Engineering Computation 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1111: Lecture 03,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aculty.psau.edu.sa/filedownload/doc-8-pdf-95bf5763251f491480a0c1e5b76a16d8-original.pdf" TargetMode="External"/><Relationship Id="rId2" Type="http://schemas.openxmlformats.org/officeDocument/2006/relationships/hyperlink" Target="http://www.lynda.com/C-tutorials/C-Essential-Training/164457-2.html?srchtrk=index:1linktypeid:2q:Make+files+Unixpage:1s:relevancesa:trueproducttypeid: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hyperlink" Target="https://blog.toggl.com/build-horse-programming/" TargetMode="External"/><Relationship Id="rId4" Type="http://schemas.openxmlformats.org/officeDocument/2006/relationships/hyperlink" Target="http://www.lynda.com/C-tutorials/C-Essential-Training/164457-2.html?srchtrk=index:1%0alinktypeid:2%0aq:Make+files+Unix%0apage:1%0as:relevance%0asa:true%0aproducttypeid: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9">
            <a:extLst>
              <a:ext uri="{FF2B5EF4-FFF2-40B4-BE49-F238E27FC236}">
                <a16:creationId xmlns:a16="http://schemas.microsoft.com/office/drawing/2014/main" id="{550A0CBD-DCDA-894D-87FA-1D6B16791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552450"/>
            <a:ext cx="8467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accent1"/>
                </a:solidFill>
              </a:rPr>
              <a:t>LECTURE 42: Course Review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A63B8D6-614E-9A4C-A37D-16AB923E4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678" y="1149327"/>
            <a:ext cx="3513550" cy="335123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>
                <a:tab pos="4513263" algn="l"/>
              </a:tabLst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Topics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Linux Basics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Program Development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Bits, Bytes and Atomic Types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File I/O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Command Line Parsing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C Syntax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Program Structure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Basic C++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Data Structures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Algorithms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9BCE8DB-475E-E84B-93CC-1A8D4594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677" y="4829175"/>
            <a:ext cx="3513550" cy="12608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indent="-176213" fontAlgn="auto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Resources: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2"/>
              </a:rPr>
              <a:t>K&amp;R: Chapter 2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3"/>
              </a:rPr>
              <a:t>SL: C++ Primer</a:t>
            </a:r>
            <a:endParaRPr lang="en-US" sz="1800" b="1" dirty="0">
              <a:solidFill>
                <a:schemeClr val="tx2"/>
              </a:solidFill>
              <a:hlinkClick r:id="rId4" invalidUrl="http://www.lynda.com/C-tutorials/C-Essential-Training/164457-2.html?srchtrk=index:1&#10;linktypeid:2&#10;q:Make+files+Unix&#10;page:1&#10;s:relevance&#10;sa:true&#10;producttypeid:2"/>
            </a:endParaRP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92064A44-69E5-854C-9C59-ECCAFF0A53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842"/>
          <a:stretch/>
        </p:blipFill>
        <p:spPr>
          <a:xfrm>
            <a:off x="569944" y="1392218"/>
            <a:ext cx="2103622" cy="4964609"/>
          </a:xfrm>
          <a:prstGeom prst="rect">
            <a:avLst/>
          </a:prstGeom>
        </p:spPr>
      </p:pic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B7678179-6BC0-4541-9406-6B587A6156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325"/>
          <a:stretch/>
        </p:blipFill>
        <p:spPr>
          <a:xfrm>
            <a:off x="2857310" y="2081996"/>
            <a:ext cx="2103622" cy="30654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7315</TotalTime>
  <Words>47</Words>
  <Application>Microsoft Macintosh PowerPoint</Application>
  <PresentationFormat>Letter Paper (8.5x11 in)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Times New Roman</vt:lpstr>
      <vt:lpstr>lecture_title</vt:lpstr>
      <vt:lpstr>isip_default</vt:lpstr>
      <vt:lpstr>PowerPoint Presentation</vt:lpstr>
    </vt:vector>
  </TitlesOfParts>
  <Company>Gateway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Microsoft Office User</cp:lastModifiedBy>
  <cp:revision>403</cp:revision>
  <dcterms:created xsi:type="dcterms:W3CDTF">2002-09-12T17:13:32Z</dcterms:created>
  <dcterms:modified xsi:type="dcterms:W3CDTF">2018-12-10T13:33:41Z</dcterms:modified>
</cp:coreProperties>
</file>