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8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www.javatpoint.com/cpp/images/cpp-templates.png" TargetMode="External"/><Relationship Id="rId7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2" Type="http://schemas.openxmlformats.org/officeDocument/2006/relationships/hyperlink" Target="http://www.cplusplus.com/doc/oldtutorial/templat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38: 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7" y="1149327"/>
            <a:ext cx="3893927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98" y="3792814"/>
            <a:ext cx="3893927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</a:t>
            </a:r>
            <a:r>
              <a:rPr lang="en-US" sz="1800" b="1">
                <a:solidFill>
                  <a:schemeClr val="tx2"/>
                </a:solidFill>
                <a:hlinkClick r:id="rId2"/>
              </a:rPr>
              <a:t>: Templates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53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20" y="1418963"/>
            <a:ext cx="2322432" cy="1740004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228" y="3429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7294</TotalTime>
  <Words>13</Words>
  <Application>Microsoft Macintosh PowerPoint</Application>
  <PresentationFormat>Letter Paper (8.5x11 in)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2018-12-05T04:46:14Z</dcterms:modified>
</cp:coreProperties>
</file>