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3" Type="http://schemas.openxmlformats.org/officeDocument/2006/relationships/image" Target="../media/image2.tiff"/><Relationship Id="rId7" Type="http://schemas.openxmlformats.org/officeDocument/2006/relationships/hyperlink" Target="https://www.geeksforgeeks.org/data-structures/linked-list/" TargetMode="External"/><Relationship Id="rId2" Type="http://schemas.openxmlformats.org/officeDocument/2006/relationships/hyperlink" Target="https://cdn-images-1.medium.com/max/615/1*iMYmkYDCSrXXdwpbqm-ekA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dementor.io/codementorteam/a-comprehensive-guide-to-implementation-of-singly-linked-list-using-c_plus_plus-ondlm5azr" TargetMode="External"/><Relationship Id="rId5" Type="http://schemas.openxmlformats.org/officeDocument/2006/relationships/image" Target="../media/image3.tiff"/><Relationship Id="rId4" Type="http://schemas.openxmlformats.org/officeDocument/2006/relationships/hyperlink" Target="https://qph.fs.quoracdn.net/main-qimg-e0f39b77956497563c68a0902eb841a9-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309E537E-EC1F-F040-B3D1-8BF3C984B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049C0044-24EF-ED43-9EA8-DBEE3FFE6C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34: Linked Lists Revisited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557337"/>
            <a:ext cx="4305690" cy="29247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 Review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Data Container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List Class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Driver Program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6"/>
              </a:rPr>
              <a:t>CM: Implementation in C++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7"/>
              </a:rPr>
              <a:t>GfG: Linked Lists</a:t>
            </a:r>
            <a:endParaRPr lang="en-US" sz="1800" b="1" dirty="0">
              <a:solidFill>
                <a:schemeClr val="tx2"/>
              </a:solidFill>
              <a:hlinkClick r:id="rId8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</TotalTime>
  <Words>23</Words>
  <Application>Microsoft Macintosh PowerPoint</Application>
  <PresentationFormat>Letter Paper (8.5x11 in)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403</cp:revision>
  <dcterms:created xsi:type="dcterms:W3CDTF">2002-09-12T17:13:32Z</dcterms:created>
  <dcterms:modified xsi:type="dcterms:W3CDTF">2018-11-14T03:29:20Z</dcterms:modified>
</cp:coreProperties>
</file>