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encrypted-tbn0.gstatic.com/images?q=tbn:ANd9GcRYo5CsXSZm_T-2u3JjN5Er0xGBy_0j4YxeBNH2l-h0FJpq0hdS" TargetMode="External"/><Relationship Id="rId2" Type="http://schemas.openxmlformats.org/officeDocument/2006/relationships/hyperlink" Target="https://www.tutorialspoint.com/cplusplus/cpp_class_member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.wikibooks.org/wiki/C%2B%2B_Programming/Classes/Member_Functions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Member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Header Files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Member Function Declarations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Scope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Overloading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Member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WikiB: C++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B6E76-F2D9-2F4E-8708-9624E2AD5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41" y="4072389"/>
            <a:ext cx="3670924" cy="2064895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1FCA045F-E6C8-FB48-BDCB-53292A2F7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158" y="1507291"/>
            <a:ext cx="2618490" cy="221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29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2018-11-12T13:56:54Z</dcterms:modified>
</cp:coreProperties>
</file>