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9" autoAdjust="0"/>
    <p:restoredTop sz="95118" autoAdjust="0"/>
  </p:normalViewPr>
  <p:slideViewPr>
    <p:cSldViewPr snapToGrid="0">
      <p:cViewPr varScale="1">
        <p:scale>
          <a:sx n="90" d="100"/>
          <a:sy n="90" d="100"/>
        </p:scale>
        <p:origin x="1104" y="184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.psau.edu.sa/filedownload/doc-8-pdf-95bf5763251f491480a0c1e5b76a16d8-original.pdf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s://www.tutorialspoint.com/cplusplus/cpp_constructor_destructor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dn.differencebetween.net/wp-content/uploads/2018/03/Constructor-VERSUS-Destructor.jpg" TargetMode="External"/><Relationship Id="rId5" Type="http://schemas.openxmlformats.org/officeDocument/2006/relationships/hyperlink" Target="https://www.geeksforgeeks.org/constructors-c/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32: Constructors, Destructors and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Memory Management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557337"/>
            <a:ext cx="4305690" cy="29247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Constructors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Function Overloads (Brief)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Destructors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The New Operator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C++ Class Constructors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SL: C++ Primer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GfG</a:t>
            </a:r>
            <a:r>
              <a:rPr lang="en-US" sz="1800" b="1">
                <a:solidFill>
                  <a:schemeClr val="tx2"/>
                </a:solidFill>
                <a:hlinkClick r:id="rId5"/>
              </a:rPr>
              <a:t>: Constructors in C++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BFBC2B9D-7165-0943-86FB-2880F4250E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050" y="1557337"/>
            <a:ext cx="3492500" cy="3835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7283</TotalTime>
  <Words>29</Words>
  <Application>Microsoft Macintosh PowerPoint</Application>
  <PresentationFormat>Letter Paper (8.5x11 in)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399</cp:revision>
  <dcterms:created xsi:type="dcterms:W3CDTF">2002-09-12T17:13:32Z</dcterms:created>
  <dcterms:modified xsi:type="dcterms:W3CDTF">2018-11-09T13:26:17Z</dcterms:modified>
</cp:coreProperties>
</file>