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90" d="100"/>
          <a:sy n="90" d="100"/>
        </p:scale>
        <p:origin x="1104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com/slide/9479244/29/images/3/A+C+++Class+Declaration+(in+.h).jpg" TargetMode="External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monash.edu/~jonmc/CSE2305/Topics/04.07.Classes/html/accessibility.gif" TargetMode="External"/><Relationship Id="rId5" Type="http://schemas.openxmlformats.org/officeDocument/2006/relationships/hyperlink" Target="https://www.tutorialspoint.com/cplusplus/cpp_classes_objects.htm" TargetMode="External"/><Relationship Id="rId4" Type="http://schemas.openxmlformats.org/officeDocument/2006/relationships/hyperlink" Target="https://www.geeksforgeeks.org/c-classes-and-objects/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31: </a:t>
            </a:r>
            <a:r>
              <a:rPr lang="en-US" b="1" dirty="0">
                <a:solidFill>
                  <a:schemeClr val="accent1"/>
                </a:solidFill>
              </a:rPr>
              <a:t>C++ Classes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Classes and Objects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</TotalTime>
  <Words>35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2018-11-07T14:57:56Z</dcterms:modified>
</cp:coreProperties>
</file>