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9" autoAdjust="0"/>
    <p:restoredTop sz="95118" autoAdjust="0"/>
  </p:normalViewPr>
  <p:slideViewPr>
    <p:cSldViewPr snapToGrid="0">
      <p:cViewPr varScale="1">
        <p:scale>
          <a:sx n="90" d="100"/>
          <a:sy n="90" d="100"/>
        </p:scale>
        <p:origin x="1104" y="184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qph.fs.quoracdn.net/main-qimg-e0f39b77956497563c68a0902eb841a9-c" TargetMode="External"/><Relationship Id="rId2" Type="http://schemas.openxmlformats.org/officeDocument/2006/relationships/hyperlink" Target="https://www.geeksforgeeks.org/data-structur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cdn-images-1.medium.com/max/615/1*iMYmkYDCSrXXdwpbqm-ekA.jpeg" TargetMode="External"/><Relationship Id="rId4" Type="http://schemas.openxmlformats.org/officeDocument/2006/relationships/hyperlink" Target="https://www.learn-c.org/en/Linked_lis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30: Data Driven Programming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Makefile</a:t>
            </a:r>
            <a:r>
              <a:rPr lang="en-US" sz="1800" b="1" dirty="0">
                <a:solidFill>
                  <a:schemeClr val="tx2"/>
                </a:solidFill>
              </a:rPr>
              <a:t> Review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Linked List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 </a:t>
            </a:r>
            <a:r>
              <a:rPr lang="en-US" sz="1800" b="1">
                <a:solidFill>
                  <a:schemeClr val="tx2"/>
                </a:solidFill>
              </a:rPr>
              <a:t>Sort Program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GoG: Data Structures in C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LC: Linked Lists in C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F148D8DE-5171-0C42-BA1A-0678C9478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84" y="4324897"/>
            <a:ext cx="3512249" cy="1578796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D2731FB5-9291-7940-96CC-1A63F8421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997" y="1300161"/>
            <a:ext cx="3279287" cy="24621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7265</TotalTime>
  <Words>24</Words>
  <Application>Microsoft Macintosh PowerPoint</Application>
  <PresentationFormat>Letter Paper (8.5x11 in)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395</cp:revision>
  <dcterms:created xsi:type="dcterms:W3CDTF">2002-09-12T17:13:32Z</dcterms:created>
  <dcterms:modified xsi:type="dcterms:W3CDTF">2018-11-05T14:36:31Z</dcterms:modified>
</cp:coreProperties>
</file>