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90" d="100"/>
          <a:sy n="90" d="100"/>
        </p:scale>
        <p:origin x="1104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cs.emory.edu/~cheung/Courses/171/Syllabus/8-List/FIGS/queue08.gif" TargetMode="External"/><Relationship Id="rId3" Type="http://schemas.openxmlformats.org/officeDocument/2006/relationships/hyperlink" Target="https://www.geeksforgeeks.org/circular-queue-set-1-introduction-array-implementation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ph.fs.quoracdn.net/main-qimg-e0f39b77956497563c68a0902eb841a9-c" TargetMode="External"/><Relationship Id="rId5" Type="http://schemas.openxmlformats.org/officeDocument/2006/relationships/hyperlink" Target="https://en.wikipedia.org/wiki/Circular_buffer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29: Circular Buffers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Buffers, Queues </a:t>
            </a:r>
            <a:r>
              <a:rPr lang="en-US" sz="1800" b="1">
                <a:solidFill>
                  <a:schemeClr val="tx2"/>
                </a:solidFill>
              </a:rPr>
              <a:t>and Stacks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Circular Buffer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GfG: Data Structures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Circular Queue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Wiki: Circular Buffer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AC950A0C-268E-C043-B1EB-88EAA51306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484" y="4048396"/>
            <a:ext cx="2480691" cy="19973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7284</TotalTime>
  <Words>28</Words>
  <Application>Microsoft Macintosh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397</cp:revision>
  <dcterms:created xsi:type="dcterms:W3CDTF">2002-09-12T17:13:32Z</dcterms:created>
  <dcterms:modified xsi:type="dcterms:W3CDTF">2018-11-02T13:01:44Z</dcterms:modified>
</cp:coreProperties>
</file>