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90" d="100"/>
          <a:sy n="90" d="100"/>
        </p:scale>
        <p:origin x="1104" y="184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10/31/18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Relationship Id="rId7" Type="http://schemas.openxmlformats.org/officeDocument/2006/relationships/hyperlink" Target="https://qph.fs.quoracdn.net/main-qimg-e0f39b77956497563c68a0902eb841a9-c" TargetMode="External"/><Relationship Id="rId2" Type="http://schemas.openxmlformats.org/officeDocument/2006/relationships/hyperlink" Target="https://www.geeksforgeeks.org/data-structur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cdn-images-1.medium.com/max/615/1*iMYmkYDCSrXXdwpbqm-ekA.jpeg" TargetMode="External"/><Relationship Id="rId4" Type="http://schemas.openxmlformats.org/officeDocument/2006/relationships/hyperlink" Target="https://www.learn-c.org/en/Linked_lis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28: Linked Lists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33327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Introduction to Data Structures</a:t>
            </a:r>
            <a:br>
              <a:rPr lang="en-US" sz="1800" b="1" dirty="0">
                <a:solidFill>
                  <a:schemeClr val="tx2"/>
                </a:solidFill>
              </a:rPr>
            </a:br>
            <a:r>
              <a:rPr lang="en-US" sz="1800" b="1" dirty="0">
                <a:solidFill>
                  <a:schemeClr val="tx2"/>
                </a:solidFill>
              </a:rPr>
              <a:t>Single Linked List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Double Linked List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617271"/>
            <a:ext cx="4380641" cy="17400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GoG: Data Structures in C</a:t>
            </a:r>
            <a:endParaRPr lang="en-US" sz="1800" b="1" dirty="0">
              <a:solidFill>
                <a:schemeClr val="tx2"/>
              </a:solidFill>
              <a:hlinkClick r:id="rId3" invalidUrl="http://www.lynda.com/C-tutorials/C-Essential-Training/164457-2.html?srchtrk=index:1&#10;linktypeid:2&#10;q:Make+files+Unix&#10;page:1&#10;s:relevance&#10;sa:true&#10;producttypeid:2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4"/>
              </a:rPr>
              <a:t>LC: Linked Lists in C</a:t>
            </a: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F148D8DE-5171-0C42-BA1A-0678C9478D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684" y="4324897"/>
            <a:ext cx="3512249" cy="1578796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D2731FB5-9291-7940-96CC-1A63F842124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97" y="1300161"/>
            <a:ext cx="3279287" cy="24621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7264</TotalTime>
  <Words>25</Words>
  <Application>Microsoft Macintosh PowerPoint</Application>
  <PresentationFormat>Letter Paper (8.5x11 in)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394</cp:revision>
  <dcterms:created xsi:type="dcterms:W3CDTF">2002-09-12T17:13:32Z</dcterms:created>
  <dcterms:modified xsi:type="dcterms:W3CDTF">2018-10-31T12:08:04Z</dcterms:modified>
</cp:coreProperties>
</file>