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27: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</TotalTime>
  <Words>26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2018-10-29T12:59:54Z</dcterms:modified>
</cp:coreProperties>
</file>