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90" d="100"/>
          <a:sy n="90" d="100"/>
        </p:scale>
        <p:origin x="1104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s://www.learn-c.org/en/Structur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25: The 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Typedefs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Chapters 6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Structures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20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392</cp:revision>
  <dcterms:created xsi:type="dcterms:W3CDTF">2002-09-12T17:13:32Z</dcterms:created>
  <dcterms:modified xsi:type="dcterms:W3CDTF">2018-10-24T12:21:51Z</dcterms:modified>
</cp:coreProperties>
</file>