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2" autoAdjust="0"/>
    <p:restoredTop sz="95118" autoAdjust="0"/>
  </p:normalViewPr>
  <p:slideViewPr>
    <p:cSldViewPr snapToGrid="0">
      <p:cViewPr>
        <p:scale>
          <a:sx n="85" d="100"/>
          <a:sy n="85" d="100"/>
        </p:scale>
        <p:origin x="120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string_h.htm" TargetMode="External"/><Relationship Id="rId7" Type="http://schemas.openxmlformats.org/officeDocument/2006/relationships/hyperlink" Target="http://www.trytoprogram.com/images/c-math-sin.jpg" TargetMode="External"/><Relationship Id="rId2" Type="http://schemas.openxmlformats.org/officeDocument/2006/relationships/hyperlink" Target="https://www.tutorialspoint.com/c_standard_library/math_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crypted-tbn0.gstatic.com/images?q=tbn:ANd9GcSCwZ2YtIP8NWCs6dpRy2Jku-ryrmZHAZbx6fEeiLcBPaK5ytmWfg" TargetMode="External"/><Relationship Id="rId4" Type="http://schemas.openxmlformats.org/officeDocument/2006/relationships/hyperlink" Target="https://www.programiz.com/c-programming/string-handling-fun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Math Functions and </a:t>
            </a:r>
            <a:r>
              <a:rPr lang="en-US" b="1">
                <a:solidFill>
                  <a:schemeClr val="accent1"/>
                </a:solidFill>
              </a:rPr>
              <a:t>Other Libraries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Man Pages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Math Library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 Manipulations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Linker Directives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Local Libraries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Library – math.h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Library – string.h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PMZ: String Manipulations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DC6D889-356B-AA4D-8BEF-A505D7ED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6" y="4052251"/>
            <a:ext cx="3163258" cy="1783313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2A2181C-FF00-A346-AD0E-72B490D48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46" y="1599837"/>
            <a:ext cx="3338521" cy="1645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44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411</cp:revision>
  <dcterms:created xsi:type="dcterms:W3CDTF">2002-09-12T17:13:32Z</dcterms:created>
  <dcterms:modified xsi:type="dcterms:W3CDTF">2018-10-19T13:24:38Z</dcterms:modified>
</cp:coreProperties>
</file>