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study.com/cimages/multimages/16/1f3a8c28-4082-4714-b6fa-6bb81804095b_screen_shot_2017-12-01_at_1.31.10_pm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texoDnnzWao/maxresdefault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Strings, Arrays and Dynamic Memory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Strings and 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New and Delete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 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 with Loops</a:t>
            </a:r>
          </a:p>
          <a:p>
            <a:pPr marL="466725" indent="-3016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 and Command </a:t>
            </a:r>
            <a:r>
              <a:rPr lang="en-US" sz="1800" b="1">
                <a:solidFill>
                  <a:schemeClr val="tx2"/>
                </a:solidFill>
              </a:rPr>
              <a:t>Line Arguments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Dynamic Memory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Dynamic Memory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686C967-F888-1D42-A9C8-9A84258BAF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61" r="12561"/>
          <a:stretch/>
        </p:blipFill>
        <p:spPr>
          <a:xfrm>
            <a:off x="826648" y="3774360"/>
            <a:ext cx="3293889" cy="2474473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8BA667AA-08A4-184A-807D-022E50827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726" y="1149327"/>
            <a:ext cx="2295765" cy="2375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7099</TotalTime>
  <Words>43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394</cp:revision>
  <dcterms:created xsi:type="dcterms:W3CDTF">2002-09-12T17:13:32Z</dcterms:created>
  <dcterms:modified xsi:type="dcterms:W3CDTF">2018-10-01T13:58:10Z</dcterms:modified>
</cp:coreProperties>
</file>