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688" r:id="rId2"/>
  </p:sldMasterIdLst>
  <p:notesMasterIdLst>
    <p:notesMasterId r:id="rId4"/>
  </p:notesMasterIdLst>
  <p:handoutMasterIdLst>
    <p:handoutMasterId r:id="rId5"/>
  </p:handoutMasterIdLst>
  <p:sldIdLst>
    <p:sldId id="311" r:id="rId3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59" autoAdjust="0"/>
    <p:restoredTop sz="95118" autoAdjust="0"/>
  </p:normalViewPr>
  <p:slideViewPr>
    <p:cSldViewPr snapToGrid="0">
      <p:cViewPr varScale="1">
        <p:scale>
          <a:sx n="85" d="100"/>
          <a:sy n="85" d="100"/>
        </p:scale>
        <p:origin x="1128" y="176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F734984-DA9D-46F7-86D2-46DD45087FB0}" type="datetimeFigureOut">
              <a:rPr lang="en-US" smtClean="0"/>
              <a:pPr/>
              <a:t>9/28/18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05E26D1-1274-47BB-A1DA-3B76A596BD1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03,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tiff"/><Relationship Id="rId3" Type="http://schemas.openxmlformats.org/officeDocument/2006/relationships/hyperlink" Target="https://www.tutorialspoint.com/cprogramming/c_pointers.htm" TargetMode="External"/><Relationship Id="rId7" Type="http://schemas.openxmlformats.org/officeDocument/2006/relationships/hyperlink" Target="https://steemitimages.com/0x0/http:/darksiren.net/stuff/PointersInC.gif" TargetMode="External"/><Relationship Id="rId2" Type="http://schemas.openxmlformats.org/officeDocument/2006/relationships/hyperlink" Target="https://archive.org/details/CProgrammingLanguage2ndEditionByBrianW.KernighanDennisM.Ritchie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tiff"/><Relationship Id="rId5" Type="http://schemas.openxmlformats.org/officeDocument/2006/relationships/hyperlink" Target="https://overiq.com/c-programming/101/array-of-pointers-to-strings-in-c/" TargetMode="External"/><Relationship Id="rId4" Type="http://schemas.openxmlformats.org/officeDocument/2006/relationships/hyperlink" Target="http://www.lynda.com/C-tutorials/C-Essential-Training/164457-2.html?srchtrk=index:1%0alinktypeid:2%0aq:Make+files+Unix%0apage:1%0as:relevance%0asa:true%0aproducttypeid: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14: Pointers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5" y="1149327"/>
            <a:ext cx="4305690" cy="274811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Data Types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Declaration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and Strings Revisited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Memory Allocation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Address Increments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 Arithmetic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I/O</a:t>
            </a: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2"/>
              </a:rPr>
              <a:t>K&amp;R: Chapter 5</a:t>
            </a:r>
            <a:endParaRPr lang="en-US" sz="1800" b="1" dirty="0">
              <a:solidFill>
                <a:schemeClr val="tx2"/>
              </a:solidFill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  <a:hlinkClick r:id="rId3"/>
              </a:rPr>
              <a:t>TP: C Pointers</a:t>
            </a:r>
            <a:endParaRPr lang="en-US" sz="1800" b="1" dirty="0">
              <a:solidFill>
                <a:schemeClr val="tx2"/>
              </a:solidFill>
              <a:hlinkClick r:id="rId4" invalidUrl="http://www.lynda.com/C-tutorials/C-Essential-Training/164457-2.html?srchtrk=index:1&#10;linktypeid:2&#10;q:Make+files+Unix&#10;page:1&#10;s:relevance&#10;sa:true&#10;producttypeid:2"/>
            </a:endParaRPr>
          </a:p>
        </p:txBody>
      </p:sp>
      <p:pic>
        <p:nvPicPr>
          <p:cNvPr id="2" name="Picture 1">
            <a:hlinkClick r:id="rId5"/>
            <a:extLst>
              <a:ext uri="{FF2B5EF4-FFF2-40B4-BE49-F238E27FC236}">
                <a16:creationId xmlns:a16="http://schemas.microsoft.com/office/drawing/2014/main" id="{7EEC9A1F-464F-CA45-B846-28859576EA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9684" y="3591498"/>
            <a:ext cx="3898900" cy="2882900"/>
          </a:xfrm>
          <a:prstGeom prst="rect">
            <a:avLst/>
          </a:prstGeom>
        </p:spPr>
      </p:pic>
      <p:pic>
        <p:nvPicPr>
          <p:cNvPr id="6" name="Picture 5">
            <a:hlinkClick r:id="rId7"/>
            <a:extLst>
              <a:ext uri="{FF2B5EF4-FFF2-40B4-BE49-F238E27FC236}">
                <a16:creationId xmlns:a16="http://schemas.microsoft.com/office/drawing/2014/main" id="{019E8B7A-1441-714E-A331-78594AB966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238" y="1179073"/>
            <a:ext cx="3251200" cy="2438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7086</TotalTime>
  <Words>36</Words>
  <Application>Microsoft Macintosh PowerPoint</Application>
  <PresentationFormat>Letter Paper (8.5x11 in)</PresentationFormat>
  <Paragraphs>12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Times New Roman</vt:lpstr>
      <vt:lpstr>lecture_title</vt:lpstr>
      <vt:lpstr>isip_default</vt:lpstr>
      <vt:lpstr>PowerPoint Presentation</vt:lpstr>
    </vt:vector>
  </TitlesOfParts>
  <Company>Gateway</Company>
  <LinksUpToDate>false</LinksUpToDate>
  <SharedDoc>false</SharedDoc>
  <HyperlinksChanged>false</HyperlinksChanged>
  <AppVersion>16.0015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Microsoft Office User</cp:lastModifiedBy>
  <cp:revision>391</cp:revision>
  <dcterms:created xsi:type="dcterms:W3CDTF">2002-09-12T17:13:32Z</dcterms:created>
  <dcterms:modified xsi:type="dcterms:W3CDTF">2018-09-28T13:17:44Z</dcterms:modified>
</cp:coreProperties>
</file>