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9" autoAdjust="0"/>
    <p:restoredTop sz="95118" autoAdjust="0"/>
  </p:normalViewPr>
  <p:slideViewPr>
    <p:cSldViewPr snapToGrid="0">
      <p:cViewPr varScale="1">
        <p:scale>
          <a:sx n="85" d="100"/>
          <a:sy n="85" d="100"/>
        </p:scale>
        <p:origin x="1128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9/24/18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9/24/18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cs.bu.edu/teaching/cpp/string/array-vs-ptr/" TargetMode="External"/><Relationship Id="rId7" Type="http://schemas.openxmlformats.org/officeDocument/2006/relationships/hyperlink" Target="http://3.bp.blogspot.com/-Ce4hgph2lJ4/TsLgdbwtg7I/AAAAAAAABms/JsSceuX4IZo/s1600/array_2d_dynamic.png" TargetMode="External"/><Relationship Id="rId2" Type="http://schemas.openxmlformats.org/officeDocument/2006/relationships/hyperlink" Target="https://www.studytonight.com/c/string-and-character-array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://www-ee.eng.hawaii.edu/~dyun/ee160/Book/chap7/subsection2.1.1.2.html" TargetMode="External"/><Relationship Id="rId10" Type="http://schemas.openxmlformats.org/officeDocument/2006/relationships/image" Target="../media/image4.tiff"/><Relationship Id="rId4" Type="http://schemas.openxmlformats.org/officeDocument/2006/relationships/hyperlink" Target="https://www.tutorialspoint.com/cprogramming/c_multi_dimensional_arrays.htm" TargetMode="External"/><Relationship Id="rId9" Type="http://schemas.openxmlformats.org/officeDocument/2006/relationships/hyperlink" Target="http://4.bp.blogspot.com/-bh0mLfJZO1Y/TsLePfJwf7I/AAAAAAAABmU/7feJajt4aI4/s1600/array_1d_static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12: Arrays and Strings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27481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Character Strings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Arrays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Multidimensional Arrays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Pointers – Part I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of Pointers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ST: String and Character Array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BU: C Strings (Arrays vs. Pointers)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TP: Multidimensional Arrays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D7941DD6-C13C-7546-9F81-C4F15E9769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0047" b="28508"/>
          <a:stretch/>
        </p:blipFill>
        <p:spPr>
          <a:xfrm>
            <a:off x="711720" y="1541645"/>
            <a:ext cx="3590457" cy="751849"/>
          </a:xfrm>
          <a:prstGeom prst="rect">
            <a:avLst/>
          </a:prstGeom>
        </p:spPr>
      </p:pic>
      <p:pic>
        <p:nvPicPr>
          <p:cNvPr id="4" name="Picture 3">
            <a:hlinkClick r:id="rId7"/>
            <a:extLst>
              <a:ext uri="{FF2B5EF4-FFF2-40B4-BE49-F238E27FC236}">
                <a16:creationId xmlns:a16="http://schemas.microsoft.com/office/drawing/2014/main" id="{95C1F98A-DBC6-D24E-AFF5-FC987F94A3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997" y="3981571"/>
            <a:ext cx="3579318" cy="2237074"/>
          </a:xfrm>
          <a:prstGeom prst="rect">
            <a:avLst/>
          </a:prstGeom>
        </p:spPr>
      </p:pic>
      <p:pic>
        <p:nvPicPr>
          <p:cNvPr id="8" name="Picture 7">
            <a:hlinkClick r:id="rId9"/>
            <a:extLst>
              <a:ext uri="{FF2B5EF4-FFF2-40B4-BE49-F238E27FC236}">
                <a16:creationId xmlns:a16="http://schemas.microsoft.com/office/drawing/2014/main" id="{06A94D6F-34BD-FC4A-8552-A6C0CE209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720" y="2607146"/>
            <a:ext cx="3380595" cy="10607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7072</TotalTime>
  <Words>43</Words>
  <Application>Microsoft Macintosh PowerPoint</Application>
  <PresentationFormat>Letter Paper (8.5x11 in)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Microsoft Office User</cp:lastModifiedBy>
  <cp:revision>389</cp:revision>
  <dcterms:created xsi:type="dcterms:W3CDTF">2002-09-12T17:13:32Z</dcterms:created>
  <dcterms:modified xsi:type="dcterms:W3CDTF">2018-09-24T12:20:53Z</dcterms:modified>
</cp:coreProperties>
</file>