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53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389</cp:revision>
  <dcterms:created xsi:type="dcterms:W3CDTF">2002-09-12T17:13:32Z</dcterms:created>
  <dcterms:modified xsi:type="dcterms:W3CDTF">2018-09-21T12:50:52Z</dcterms:modified>
</cp:coreProperties>
</file>