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311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9" autoAdjust="0"/>
    <p:restoredTop sz="95118" autoAdjust="0"/>
  </p:normalViewPr>
  <p:slideViewPr>
    <p:cSldViewPr snapToGrid="0">
      <p:cViewPr varScale="1">
        <p:scale>
          <a:sx n="85" d="100"/>
          <a:sy n="85" d="100"/>
        </p:scale>
        <p:origin x="1128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9/14/18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9/14/18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03,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images.slideplayer.com/27/9056281/slides/slide_10.jpg" TargetMode="External"/><Relationship Id="rId3" Type="http://schemas.openxmlformats.org/officeDocument/2006/relationships/hyperlink" Target="https://en.wikipedia.org/wiki/Binary_multiplier" TargetMode="External"/><Relationship Id="rId7" Type="http://schemas.openxmlformats.org/officeDocument/2006/relationships/image" Target="../media/image2.tiff"/><Relationship Id="rId2" Type="http://schemas.openxmlformats.org/officeDocument/2006/relationships/hyperlink" Target="https://www.tutorialgateway.org/arithmetic-operators-in-c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harpexample.com/CsharpBasic/csharp_arithmetic_Operator.png" TargetMode="External"/><Relationship Id="rId11" Type="http://schemas.openxmlformats.org/officeDocument/2006/relationships/image" Target="../media/image4.tiff"/><Relationship Id="rId5" Type="http://schemas.openxmlformats.org/officeDocument/2006/relationships/hyperlink" Target="https://en.wikipedia.org/wiki/Floating-point_arithmetic" TargetMode="External"/><Relationship Id="rId10" Type="http://schemas.openxmlformats.org/officeDocument/2006/relationships/hyperlink" Target="https://cdn.programiz.com/sites/tutorial2program/files/c-operators.jpg" TargetMode="External"/><Relationship Id="rId4" Type="http://schemas.openxmlformats.org/officeDocument/2006/relationships/hyperlink" Target="https://en.wikipedia.org/wiki/Multiplication_algorithm" TargetMode="External"/><Relationship Id="rId9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07: Arithmetic Operators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149327"/>
            <a:ext cx="3886200" cy="274811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Addition / Subtraction (+ / -)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Multiplication / Division (* / ‘/’)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Modulo Operations (%)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Exponentiation (pow())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Increment and Decrement (++/--)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>
                <a:solidFill>
                  <a:schemeClr val="tx2"/>
                </a:solidFill>
                <a:latin typeface="+mn-lt"/>
              </a:rPr>
              <a:t>Type Conversions and Casts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Order and Precedence (Intro)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Loops and Conditionals (Intro)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4052251"/>
            <a:ext cx="3886200" cy="230502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2"/>
              </a:rPr>
              <a:t>TG: Arithmetic Operators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3"/>
              </a:rPr>
              <a:t>Wiki: Binary Multiplication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4"/>
              </a:rPr>
              <a:t>Wiki: Multiplication Algorithm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5"/>
              </a:rPr>
              <a:t>Wiki: Floating-Point Multiplication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3" name="Picture 2">
            <a:hlinkClick r:id="rId6"/>
            <a:extLst>
              <a:ext uri="{FF2B5EF4-FFF2-40B4-BE49-F238E27FC236}">
                <a16:creationId xmlns:a16="http://schemas.microsoft.com/office/drawing/2014/main" id="{0616A236-858E-834E-A4FC-D533822DFA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715" y="1168924"/>
            <a:ext cx="3310595" cy="884728"/>
          </a:xfrm>
          <a:prstGeom prst="rect">
            <a:avLst/>
          </a:prstGeom>
        </p:spPr>
      </p:pic>
      <p:pic>
        <p:nvPicPr>
          <p:cNvPr id="4" name="Picture 3">
            <a:hlinkClick r:id="rId8"/>
            <a:extLst>
              <a:ext uri="{FF2B5EF4-FFF2-40B4-BE49-F238E27FC236}">
                <a16:creationId xmlns:a16="http://schemas.microsoft.com/office/drawing/2014/main" id="{0EC35AD5-091C-1F47-B795-B669DAC06F5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1693" y="3807397"/>
            <a:ext cx="3254617" cy="2440963"/>
          </a:xfrm>
          <a:prstGeom prst="rect">
            <a:avLst/>
          </a:prstGeom>
        </p:spPr>
      </p:pic>
      <p:pic>
        <p:nvPicPr>
          <p:cNvPr id="6" name="Picture 5">
            <a:hlinkClick r:id="rId10"/>
            <a:extLst>
              <a:ext uri="{FF2B5EF4-FFF2-40B4-BE49-F238E27FC236}">
                <a16:creationId xmlns:a16="http://schemas.microsoft.com/office/drawing/2014/main" id="{7EE05E75-2AE8-A946-9B38-7AB0B2398ED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28918" y="2326999"/>
            <a:ext cx="2038937" cy="120705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7018</TotalTime>
  <Words>64</Words>
  <Application>Microsoft Macintosh PowerPoint</Application>
  <PresentationFormat>Letter Paper (8.5x11 in)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isip_default</vt:lpstr>
      <vt:lpstr>PowerPoint Presentation</vt:lpstr>
    </vt:vector>
  </TitlesOfParts>
  <Company>Gateway</Company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Microsoft Office User</cp:lastModifiedBy>
  <cp:revision>374</cp:revision>
  <dcterms:created xsi:type="dcterms:W3CDTF">2002-09-12T17:13:32Z</dcterms:created>
  <dcterms:modified xsi:type="dcterms:W3CDTF">2018-09-14T05:08:30Z</dcterms:modified>
</cp:coreProperties>
</file>