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9" autoAdjust="0"/>
    <p:restoredTop sz="95118" autoAdjust="0"/>
  </p:normalViewPr>
  <p:slideViewPr>
    <p:cSldViewPr snapToGrid="0">
      <p:cViewPr varScale="1">
        <p:scale>
          <a:sx n="85" d="100"/>
          <a:sy n="85" d="100"/>
        </p:scale>
        <p:origin x="1128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9/17/18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9/17/18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inary-coded_decimal" TargetMode="External"/><Relationship Id="rId2" Type="http://schemas.openxmlformats.org/officeDocument/2006/relationships/hyperlink" Target="http://www.lynda.com/C-tutorials/C-Essential-Training/164457-2.html?srchtrk=index:1linktypeid:2q:Make+files+Unixpage:1s:relevancesa:trueproducttypeid: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www.ibm.com/support/knowledgecenter/en/ssw_ibm_i_73/rzasd/rpgrnrep.gif" TargetMode="External"/><Relationship Id="rId4" Type="http://schemas.openxmlformats.org/officeDocument/2006/relationships/hyperlink" Target="https://en.wikipedia.org/wiki/IEEE_75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06: Numeric Representations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3886200" cy="27481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Logical Variables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Unsigned Integers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Signed Integers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Floating-Point Numbers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Exponential Notation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#define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#include &lt;</a:t>
            </a: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math.h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&gt;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Linking the math library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4052251"/>
            <a:ext cx="3886200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K&amp;R: Chapter 2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Wiki: Binary Coded Decimal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Wiki: IEEE Floating-Point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23352216-09C2-DE4D-8943-48046940CF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715" y="1149328"/>
            <a:ext cx="3301688" cy="52079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6997</TotalTime>
  <Words>47</Words>
  <Application>Microsoft Macintosh PowerPoint</Application>
  <PresentationFormat>Letter Paper (8.5x11 in)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Microsoft Office User</cp:lastModifiedBy>
  <cp:revision>370</cp:revision>
  <dcterms:created xsi:type="dcterms:W3CDTF">2002-09-12T17:13:32Z</dcterms:created>
  <dcterms:modified xsi:type="dcterms:W3CDTF">2018-09-17T07:39:38Z</dcterms:modified>
</cp:coreProperties>
</file>