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://www.lynda.com/C-tutorials/C-Essential-Training/164457-2.html?srchtrk=index:1linktypeid:2q:Make+files+Unixpage:1s:relevancesa:trueproducttypeid: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K&amp;R: Chapter 2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6972</TotalTime>
  <Words>51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368</cp:revision>
  <dcterms:created xsi:type="dcterms:W3CDTF">2002-09-12T17:13:32Z</dcterms:created>
  <dcterms:modified xsi:type="dcterms:W3CDTF">2018-09-10T12:44:36Z</dcterms:modified>
</cp:coreProperties>
</file>